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2" r:id="rId2"/>
    <p:sldId id="263" r:id="rId3"/>
    <p:sldId id="264" r:id="rId4"/>
    <p:sldId id="277" r:id="rId5"/>
    <p:sldId id="278" r:id="rId6"/>
    <p:sldId id="26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5" d="100"/>
          <a:sy n="55" d="100"/>
        </p:scale>
        <p:origin x="114" y="13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A37CE-BD80-4123-AFEA-42818DEB278C}" type="doc">
      <dgm:prSet loTypeId="urn:microsoft.com/office/officeart/2005/8/layout/radial6" loCatId="cycle" qsTypeId="urn:microsoft.com/office/officeart/2005/8/quickstyle/3d3" qsCatId="3D" csTypeId="urn:microsoft.com/office/officeart/2005/8/colors/accent1_3" csCatId="accent1" phldr="1"/>
      <dgm:spPr/>
      <dgm:t>
        <a:bodyPr/>
        <a:lstStyle/>
        <a:p>
          <a:endParaRPr lang="en-US"/>
        </a:p>
      </dgm:t>
    </dgm:pt>
    <dgm:pt modelId="{627B7AE2-D409-451F-B25B-D3A9908D9B3D}">
      <dgm:prSet phldrT="[Text]"/>
      <dgm:spPr/>
      <dgm:t>
        <a:bodyPr/>
        <a:lstStyle/>
        <a:p>
          <a:r>
            <a:rPr lang="en-GB" noProof="0" dirty="0"/>
            <a:t>Physical Activity</a:t>
          </a:r>
        </a:p>
      </dgm:t>
    </dgm:pt>
    <dgm:pt modelId="{376EA704-D9E5-487D-AC7F-8184E99B26F8}" type="parTrans" cxnId="{4A2C0533-EFDA-442C-8995-46080DF655A3}">
      <dgm:prSet/>
      <dgm:spPr/>
      <dgm:t>
        <a:bodyPr/>
        <a:lstStyle/>
        <a:p>
          <a:endParaRPr lang="en-GB" noProof="0" dirty="0"/>
        </a:p>
      </dgm:t>
    </dgm:pt>
    <dgm:pt modelId="{6CAF08A8-C861-4CEC-840E-F32DB2DD7DDA}" type="sibTrans" cxnId="{4A2C0533-EFDA-442C-8995-46080DF655A3}">
      <dgm:prSet/>
      <dgm:spPr/>
      <dgm:t>
        <a:bodyPr/>
        <a:lstStyle/>
        <a:p>
          <a:endParaRPr lang="en-GB" noProof="0" dirty="0"/>
        </a:p>
      </dgm:t>
    </dgm:pt>
    <dgm:pt modelId="{4E76428B-6B9E-4FF3-B4A8-D4006DBEDCAA}">
      <dgm:prSet phldrT="[Text]"/>
      <dgm:spPr/>
      <dgm:t>
        <a:bodyPr/>
        <a:lstStyle/>
        <a:p>
          <a:r>
            <a:rPr lang="en-GB" dirty="0"/>
            <a:t>Active Breaks</a:t>
          </a:r>
          <a:endParaRPr lang="en-GB" noProof="0" dirty="0"/>
        </a:p>
      </dgm:t>
    </dgm:pt>
    <dgm:pt modelId="{E58B4308-0D5A-4537-8D92-0C1576085D58}" type="parTrans" cxnId="{487C1C73-873C-4CC1-96D3-002D86A4C41D}">
      <dgm:prSet/>
      <dgm:spPr/>
      <dgm:t>
        <a:bodyPr/>
        <a:lstStyle/>
        <a:p>
          <a:endParaRPr lang="en-GB" noProof="0" dirty="0"/>
        </a:p>
      </dgm:t>
    </dgm:pt>
    <dgm:pt modelId="{090F3715-13B3-40B7-9D0E-7EE0C6C4EF7D}" type="sibTrans" cxnId="{487C1C73-873C-4CC1-96D3-002D86A4C41D}">
      <dgm:prSet/>
      <dgm:spPr/>
      <dgm:t>
        <a:bodyPr/>
        <a:lstStyle/>
        <a:p>
          <a:endParaRPr lang="en-GB" noProof="0" dirty="0"/>
        </a:p>
      </dgm:t>
    </dgm:pt>
    <dgm:pt modelId="{A179DDCC-D631-4F11-BF28-DC63E48D82AF}">
      <dgm:prSet/>
      <dgm:spPr/>
      <dgm:t>
        <a:bodyPr/>
        <a:lstStyle/>
        <a:p>
          <a:r>
            <a:rPr lang="en-GB"/>
            <a:t>Active Homework</a:t>
          </a:r>
          <a:endParaRPr lang="de-DE"/>
        </a:p>
      </dgm:t>
    </dgm:pt>
    <dgm:pt modelId="{5BFED9CD-58B7-4E97-977C-ECC19679693D}" type="parTrans" cxnId="{A001C87D-64E5-4312-AA1A-75A2D8C64CB7}">
      <dgm:prSet/>
      <dgm:spPr/>
      <dgm:t>
        <a:bodyPr/>
        <a:lstStyle/>
        <a:p>
          <a:endParaRPr lang="en-US"/>
        </a:p>
      </dgm:t>
    </dgm:pt>
    <dgm:pt modelId="{209633A4-D9FC-4B2E-9CC2-926984E3AB77}" type="sibTrans" cxnId="{A001C87D-64E5-4312-AA1A-75A2D8C64CB7}">
      <dgm:prSet/>
      <dgm:spPr/>
      <dgm:t>
        <a:bodyPr/>
        <a:lstStyle/>
        <a:p>
          <a:endParaRPr lang="en-US"/>
        </a:p>
      </dgm:t>
    </dgm:pt>
    <dgm:pt modelId="{247BFB39-743D-4737-9026-B1B2DA1A1B29}">
      <dgm:prSet/>
      <dgm:spPr/>
      <dgm:t>
        <a:bodyPr/>
        <a:lstStyle/>
        <a:p>
          <a:r>
            <a:rPr lang="en-GB"/>
            <a:t>Active Learning</a:t>
          </a:r>
          <a:endParaRPr lang="de-DE"/>
        </a:p>
      </dgm:t>
    </dgm:pt>
    <dgm:pt modelId="{D36239A1-4FDB-4302-8F8D-CD5ECE7117F2}" type="parTrans" cxnId="{28ED2AC7-699A-40C3-9C02-E2061CC0C301}">
      <dgm:prSet/>
      <dgm:spPr/>
      <dgm:t>
        <a:bodyPr/>
        <a:lstStyle/>
        <a:p>
          <a:endParaRPr lang="en-US"/>
        </a:p>
      </dgm:t>
    </dgm:pt>
    <dgm:pt modelId="{03037B9F-61E8-4389-A21B-9606F00FBCE1}" type="sibTrans" cxnId="{28ED2AC7-699A-40C3-9C02-E2061CC0C301}">
      <dgm:prSet/>
      <dgm:spPr/>
      <dgm:t>
        <a:bodyPr/>
        <a:lstStyle/>
        <a:p>
          <a:endParaRPr lang="en-US"/>
        </a:p>
      </dgm:t>
    </dgm:pt>
    <dgm:pt modelId="{94E43B91-F616-4437-BD33-B673C3C60DB5}">
      <dgm:prSet/>
      <dgm:spPr/>
      <dgm:t>
        <a:bodyPr/>
        <a:lstStyle/>
        <a:p>
          <a:r>
            <a:rPr lang="en-GB"/>
            <a:t>Active Recess</a:t>
          </a:r>
          <a:endParaRPr lang="de-DE"/>
        </a:p>
      </dgm:t>
    </dgm:pt>
    <dgm:pt modelId="{E93CD7D3-FA16-4CF1-822C-649C8AA14BDE}" type="parTrans" cxnId="{35C506CC-822A-4010-8C80-BE2FBFA5F860}">
      <dgm:prSet/>
      <dgm:spPr/>
      <dgm:t>
        <a:bodyPr/>
        <a:lstStyle/>
        <a:p>
          <a:endParaRPr lang="en-US"/>
        </a:p>
      </dgm:t>
    </dgm:pt>
    <dgm:pt modelId="{388CCB6B-6A91-4B09-9B8D-CEBC54684D77}" type="sibTrans" cxnId="{35C506CC-822A-4010-8C80-BE2FBFA5F860}">
      <dgm:prSet/>
      <dgm:spPr/>
      <dgm:t>
        <a:bodyPr/>
        <a:lstStyle/>
        <a:p>
          <a:endParaRPr lang="en-US"/>
        </a:p>
      </dgm:t>
    </dgm:pt>
    <dgm:pt modelId="{3E959DC0-64CA-4E31-B101-58660EB138F1}">
      <dgm:prSet/>
      <dgm:spPr/>
      <dgm:t>
        <a:bodyPr/>
        <a:lstStyle/>
        <a:p>
          <a:r>
            <a:rPr lang="en-GB" dirty="0"/>
            <a:t>Active Transport</a:t>
          </a:r>
          <a:endParaRPr lang="de-DE" dirty="0"/>
        </a:p>
      </dgm:t>
    </dgm:pt>
    <dgm:pt modelId="{A671E605-1BA7-432B-B9A4-EBF4C4C65617}" type="parTrans" cxnId="{768EC5D0-23AB-40A9-8398-63A45E7DEC4C}">
      <dgm:prSet/>
      <dgm:spPr/>
      <dgm:t>
        <a:bodyPr/>
        <a:lstStyle/>
        <a:p>
          <a:endParaRPr lang="en-US"/>
        </a:p>
      </dgm:t>
    </dgm:pt>
    <dgm:pt modelId="{FBDC82D5-1A87-4AAA-B329-AFBA2137AFC0}" type="sibTrans" cxnId="{768EC5D0-23AB-40A9-8398-63A45E7DEC4C}">
      <dgm:prSet/>
      <dgm:spPr/>
      <dgm:t>
        <a:bodyPr/>
        <a:lstStyle/>
        <a:p>
          <a:endParaRPr lang="en-US"/>
        </a:p>
      </dgm:t>
    </dgm:pt>
    <dgm:pt modelId="{4E35FEC1-A529-43F5-B9C4-41F602B7F598}">
      <dgm:prSet/>
      <dgm:spPr/>
      <dgm:t>
        <a:bodyPr/>
        <a:lstStyle/>
        <a:p>
          <a:endParaRPr lang="en-US"/>
        </a:p>
      </dgm:t>
    </dgm:pt>
    <dgm:pt modelId="{6F01A0EC-D00F-40B1-B6D5-31969FBB50FD}" type="parTrans" cxnId="{3AD559A8-7D56-4521-B9E1-B8D90C1A2164}">
      <dgm:prSet/>
      <dgm:spPr/>
      <dgm:t>
        <a:bodyPr/>
        <a:lstStyle/>
        <a:p>
          <a:endParaRPr lang="en-US"/>
        </a:p>
      </dgm:t>
    </dgm:pt>
    <dgm:pt modelId="{A73DF5F4-13E8-43E0-9983-D122C16C77DE}" type="sibTrans" cxnId="{3AD559A8-7D56-4521-B9E1-B8D90C1A2164}">
      <dgm:prSet/>
      <dgm:spPr/>
      <dgm:t>
        <a:bodyPr/>
        <a:lstStyle/>
        <a:p>
          <a:endParaRPr lang="en-US"/>
        </a:p>
      </dgm:t>
    </dgm:pt>
    <dgm:pt modelId="{FF260C95-8F1E-458F-ACFB-3753873442DC}" type="pres">
      <dgm:prSet presAssocID="{045A37CE-BD80-4123-AFEA-42818DEB278C}" presName="Name0" presStyleCnt="0">
        <dgm:presLayoutVars>
          <dgm:chMax val="1"/>
          <dgm:dir/>
          <dgm:animLvl val="ctr"/>
          <dgm:resizeHandles val="exact"/>
        </dgm:presLayoutVars>
      </dgm:prSet>
      <dgm:spPr/>
    </dgm:pt>
    <dgm:pt modelId="{8758115F-33C9-48F9-B533-B83B2E7F0397}" type="pres">
      <dgm:prSet presAssocID="{627B7AE2-D409-451F-B25B-D3A9908D9B3D}" presName="centerShape" presStyleLbl="node0" presStyleIdx="0" presStyleCnt="1"/>
      <dgm:spPr/>
    </dgm:pt>
    <dgm:pt modelId="{9FA084D2-99D2-4A14-87B7-3FE6D17BBA7E}" type="pres">
      <dgm:prSet presAssocID="{4E76428B-6B9E-4FF3-B4A8-D4006DBEDCAA}" presName="node" presStyleLbl="node1" presStyleIdx="0" presStyleCnt="5">
        <dgm:presLayoutVars>
          <dgm:bulletEnabled val="1"/>
        </dgm:presLayoutVars>
      </dgm:prSet>
      <dgm:spPr/>
    </dgm:pt>
    <dgm:pt modelId="{58161F4C-80F6-4B94-90C6-8B9F4CE35483}" type="pres">
      <dgm:prSet presAssocID="{4E76428B-6B9E-4FF3-B4A8-D4006DBEDCAA}" presName="dummy" presStyleCnt="0"/>
      <dgm:spPr/>
    </dgm:pt>
    <dgm:pt modelId="{8C3F199B-DAB3-4AF9-9AE7-9CB71A10A3AD}" type="pres">
      <dgm:prSet presAssocID="{090F3715-13B3-40B7-9D0E-7EE0C6C4EF7D}" presName="sibTrans" presStyleLbl="sibTrans2D1" presStyleIdx="0" presStyleCnt="5"/>
      <dgm:spPr/>
    </dgm:pt>
    <dgm:pt modelId="{C5A0C2E2-B949-4728-A23B-6EEF3EAA5B0A}" type="pres">
      <dgm:prSet presAssocID="{A179DDCC-D631-4F11-BF28-DC63E48D82AF}" presName="node" presStyleLbl="node1" presStyleIdx="1" presStyleCnt="5">
        <dgm:presLayoutVars>
          <dgm:bulletEnabled val="1"/>
        </dgm:presLayoutVars>
      </dgm:prSet>
      <dgm:spPr/>
    </dgm:pt>
    <dgm:pt modelId="{171831A9-1C12-4FA8-83F8-D83C350B0E1A}" type="pres">
      <dgm:prSet presAssocID="{A179DDCC-D631-4F11-BF28-DC63E48D82AF}" presName="dummy" presStyleCnt="0"/>
      <dgm:spPr/>
    </dgm:pt>
    <dgm:pt modelId="{3B37591D-1864-4EFE-A4DC-7A556C19B2FC}" type="pres">
      <dgm:prSet presAssocID="{209633A4-D9FC-4B2E-9CC2-926984E3AB77}" presName="sibTrans" presStyleLbl="sibTrans2D1" presStyleIdx="1" presStyleCnt="5"/>
      <dgm:spPr/>
    </dgm:pt>
    <dgm:pt modelId="{1B3260FF-585D-4CB1-8272-E47A378E319C}" type="pres">
      <dgm:prSet presAssocID="{247BFB39-743D-4737-9026-B1B2DA1A1B29}" presName="node" presStyleLbl="node1" presStyleIdx="2" presStyleCnt="5">
        <dgm:presLayoutVars>
          <dgm:bulletEnabled val="1"/>
        </dgm:presLayoutVars>
      </dgm:prSet>
      <dgm:spPr/>
    </dgm:pt>
    <dgm:pt modelId="{74205FCB-A269-4B31-AF88-ACDE75B96156}" type="pres">
      <dgm:prSet presAssocID="{247BFB39-743D-4737-9026-B1B2DA1A1B29}" presName="dummy" presStyleCnt="0"/>
      <dgm:spPr/>
    </dgm:pt>
    <dgm:pt modelId="{4C0FB643-AE2D-4273-AB1A-7FFF04617A2C}" type="pres">
      <dgm:prSet presAssocID="{03037B9F-61E8-4389-A21B-9606F00FBCE1}" presName="sibTrans" presStyleLbl="sibTrans2D1" presStyleIdx="2" presStyleCnt="5"/>
      <dgm:spPr/>
    </dgm:pt>
    <dgm:pt modelId="{ACE09667-FB0E-4EBE-A9B6-B6B5C72C478B}" type="pres">
      <dgm:prSet presAssocID="{94E43B91-F616-4437-BD33-B673C3C60DB5}" presName="node" presStyleLbl="node1" presStyleIdx="3" presStyleCnt="5">
        <dgm:presLayoutVars>
          <dgm:bulletEnabled val="1"/>
        </dgm:presLayoutVars>
      </dgm:prSet>
      <dgm:spPr/>
    </dgm:pt>
    <dgm:pt modelId="{4D4F1D58-8754-47CF-863A-1308C421D720}" type="pres">
      <dgm:prSet presAssocID="{94E43B91-F616-4437-BD33-B673C3C60DB5}" presName="dummy" presStyleCnt="0"/>
      <dgm:spPr/>
    </dgm:pt>
    <dgm:pt modelId="{A565C1C5-DA89-4DAC-8614-97FE8CEF507A}" type="pres">
      <dgm:prSet presAssocID="{388CCB6B-6A91-4B09-9B8D-CEBC54684D77}" presName="sibTrans" presStyleLbl="sibTrans2D1" presStyleIdx="3" presStyleCnt="5"/>
      <dgm:spPr/>
    </dgm:pt>
    <dgm:pt modelId="{C7678B58-E2B9-4903-BE70-2D837E3DC7D9}" type="pres">
      <dgm:prSet presAssocID="{3E959DC0-64CA-4E31-B101-58660EB138F1}" presName="node" presStyleLbl="node1" presStyleIdx="4" presStyleCnt="5">
        <dgm:presLayoutVars>
          <dgm:bulletEnabled val="1"/>
        </dgm:presLayoutVars>
      </dgm:prSet>
      <dgm:spPr/>
    </dgm:pt>
    <dgm:pt modelId="{A6FF44ED-676F-4389-ABA4-FDFD0533E94C}" type="pres">
      <dgm:prSet presAssocID="{3E959DC0-64CA-4E31-B101-58660EB138F1}" presName="dummy" presStyleCnt="0"/>
      <dgm:spPr/>
    </dgm:pt>
    <dgm:pt modelId="{D5B7AD97-9C5D-4F3E-9BFC-1A6D99D2C318}" type="pres">
      <dgm:prSet presAssocID="{FBDC82D5-1A87-4AAA-B329-AFBA2137AFC0}" presName="sibTrans" presStyleLbl="sibTrans2D1" presStyleIdx="4" presStyleCnt="5"/>
      <dgm:spPr/>
    </dgm:pt>
  </dgm:ptLst>
  <dgm:cxnLst>
    <dgm:cxn modelId="{5B71621F-F126-4F2F-9962-D3A86D65BEBA}" type="presOf" srcId="{FBDC82D5-1A87-4AAA-B329-AFBA2137AFC0}" destId="{D5B7AD97-9C5D-4F3E-9BFC-1A6D99D2C318}" srcOrd="0" destOrd="0" presId="urn:microsoft.com/office/officeart/2005/8/layout/radial6"/>
    <dgm:cxn modelId="{19181B29-8B96-4E97-B470-C50E67E0F78F}" type="presOf" srcId="{3E959DC0-64CA-4E31-B101-58660EB138F1}" destId="{C7678B58-E2B9-4903-BE70-2D837E3DC7D9}" srcOrd="0" destOrd="0" presId="urn:microsoft.com/office/officeart/2005/8/layout/radial6"/>
    <dgm:cxn modelId="{10F94229-85B2-4A26-914B-FB53E3DB6A71}" type="presOf" srcId="{247BFB39-743D-4737-9026-B1B2DA1A1B29}" destId="{1B3260FF-585D-4CB1-8272-E47A378E319C}" srcOrd="0" destOrd="0" presId="urn:microsoft.com/office/officeart/2005/8/layout/radial6"/>
    <dgm:cxn modelId="{FFF5AF2C-09E1-44C9-A6DD-6D5212933C7E}" type="presOf" srcId="{4E76428B-6B9E-4FF3-B4A8-D4006DBEDCAA}" destId="{9FA084D2-99D2-4A14-87B7-3FE6D17BBA7E}" srcOrd="0" destOrd="0" presId="urn:microsoft.com/office/officeart/2005/8/layout/radial6"/>
    <dgm:cxn modelId="{4A2C0533-EFDA-442C-8995-46080DF655A3}" srcId="{045A37CE-BD80-4123-AFEA-42818DEB278C}" destId="{627B7AE2-D409-451F-B25B-D3A9908D9B3D}" srcOrd="0" destOrd="0" parTransId="{376EA704-D9E5-487D-AC7F-8184E99B26F8}" sibTransId="{6CAF08A8-C861-4CEC-840E-F32DB2DD7DDA}"/>
    <dgm:cxn modelId="{A5D69244-6F55-475A-B1EB-7FD83D78C3FD}" type="presOf" srcId="{627B7AE2-D409-451F-B25B-D3A9908D9B3D}" destId="{8758115F-33C9-48F9-B533-B83B2E7F0397}" srcOrd="0" destOrd="0" presId="urn:microsoft.com/office/officeart/2005/8/layout/radial6"/>
    <dgm:cxn modelId="{487C1C73-873C-4CC1-96D3-002D86A4C41D}" srcId="{627B7AE2-D409-451F-B25B-D3A9908D9B3D}" destId="{4E76428B-6B9E-4FF3-B4A8-D4006DBEDCAA}" srcOrd="0" destOrd="0" parTransId="{E58B4308-0D5A-4537-8D92-0C1576085D58}" sibTransId="{090F3715-13B3-40B7-9D0E-7EE0C6C4EF7D}"/>
    <dgm:cxn modelId="{A001C87D-64E5-4312-AA1A-75A2D8C64CB7}" srcId="{627B7AE2-D409-451F-B25B-D3A9908D9B3D}" destId="{A179DDCC-D631-4F11-BF28-DC63E48D82AF}" srcOrd="1" destOrd="0" parTransId="{5BFED9CD-58B7-4E97-977C-ECC19679693D}" sibTransId="{209633A4-D9FC-4B2E-9CC2-926984E3AB77}"/>
    <dgm:cxn modelId="{C9380B84-FDF8-4EEC-B804-0578A703B564}" type="presOf" srcId="{209633A4-D9FC-4B2E-9CC2-926984E3AB77}" destId="{3B37591D-1864-4EFE-A4DC-7A556C19B2FC}" srcOrd="0" destOrd="0" presId="urn:microsoft.com/office/officeart/2005/8/layout/radial6"/>
    <dgm:cxn modelId="{917F87A4-65A0-464B-8E63-6D39B7388CC6}" type="presOf" srcId="{03037B9F-61E8-4389-A21B-9606F00FBCE1}" destId="{4C0FB643-AE2D-4273-AB1A-7FFF04617A2C}" srcOrd="0" destOrd="0" presId="urn:microsoft.com/office/officeart/2005/8/layout/radial6"/>
    <dgm:cxn modelId="{3AD559A8-7D56-4521-B9E1-B8D90C1A2164}" srcId="{045A37CE-BD80-4123-AFEA-42818DEB278C}" destId="{4E35FEC1-A529-43F5-B9C4-41F602B7F598}" srcOrd="1" destOrd="0" parTransId="{6F01A0EC-D00F-40B1-B6D5-31969FBB50FD}" sibTransId="{A73DF5F4-13E8-43E0-9983-D122C16C77DE}"/>
    <dgm:cxn modelId="{C538CCB3-3E81-4684-8EE7-676EBFA23487}" type="presOf" srcId="{A179DDCC-D631-4F11-BF28-DC63E48D82AF}" destId="{C5A0C2E2-B949-4728-A23B-6EEF3EAA5B0A}" srcOrd="0" destOrd="0" presId="urn:microsoft.com/office/officeart/2005/8/layout/radial6"/>
    <dgm:cxn modelId="{FBB037B7-2CE2-4F3B-80E7-02A690D96D92}" type="presOf" srcId="{045A37CE-BD80-4123-AFEA-42818DEB278C}" destId="{FF260C95-8F1E-458F-ACFB-3753873442DC}" srcOrd="0" destOrd="0" presId="urn:microsoft.com/office/officeart/2005/8/layout/radial6"/>
    <dgm:cxn modelId="{12AFD8C1-9B76-421F-8A77-3ABF5F36E37F}" type="presOf" srcId="{090F3715-13B3-40B7-9D0E-7EE0C6C4EF7D}" destId="{8C3F199B-DAB3-4AF9-9AE7-9CB71A10A3AD}" srcOrd="0" destOrd="0" presId="urn:microsoft.com/office/officeart/2005/8/layout/radial6"/>
    <dgm:cxn modelId="{28ED2AC7-699A-40C3-9C02-E2061CC0C301}" srcId="{627B7AE2-D409-451F-B25B-D3A9908D9B3D}" destId="{247BFB39-743D-4737-9026-B1B2DA1A1B29}" srcOrd="2" destOrd="0" parTransId="{D36239A1-4FDB-4302-8F8D-CD5ECE7117F2}" sibTransId="{03037B9F-61E8-4389-A21B-9606F00FBCE1}"/>
    <dgm:cxn modelId="{A0BDBCC8-C4BE-4618-A1F2-721585D1A219}" type="presOf" srcId="{388CCB6B-6A91-4B09-9B8D-CEBC54684D77}" destId="{A565C1C5-DA89-4DAC-8614-97FE8CEF507A}" srcOrd="0" destOrd="0" presId="urn:microsoft.com/office/officeart/2005/8/layout/radial6"/>
    <dgm:cxn modelId="{35C506CC-822A-4010-8C80-BE2FBFA5F860}" srcId="{627B7AE2-D409-451F-B25B-D3A9908D9B3D}" destId="{94E43B91-F616-4437-BD33-B673C3C60DB5}" srcOrd="3" destOrd="0" parTransId="{E93CD7D3-FA16-4CF1-822C-649C8AA14BDE}" sibTransId="{388CCB6B-6A91-4B09-9B8D-CEBC54684D77}"/>
    <dgm:cxn modelId="{768EC5D0-23AB-40A9-8398-63A45E7DEC4C}" srcId="{627B7AE2-D409-451F-B25B-D3A9908D9B3D}" destId="{3E959DC0-64CA-4E31-B101-58660EB138F1}" srcOrd="4" destOrd="0" parTransId="{A671E605-1BA7-432B-B9A4-EBF4C4C65617}" sibTransId="{FBDC82D5-1A87-4AAA-B329-AFBA2137AFC0}"/>
    <dgm:cxn modelId="{4A4896D3-B678-494C-9588-EF9008E99DB1}" type="presOf" srcId="{94E43B91-F616-4437-BD33-B673C3C60DB5}" destId="{ACE09667-FB0E-4EBE-A9B6-B6B5C72C478B}" srcOrd="0" destOrd="0" presId="urn:microsoft.com/office/officeart/2005/8/layout/radial6"/>
    <dgm:cxn modelId="{02E98AD8-2BCB-4FDD-93D5-32897D306684}" type="presParOf" srcId="{FF260C95-8F1E-458F-ACFB-3753873442DC}" destId="{8758115F-33C9-48F9-B533-B83B2E7F0397}" srcOrd="0" destOrd="0" presId="urn:microsoft.com/office/officeart/2005/8/layout/radial6"/>
    <dgm:cxn modelId="{26D78AFC-DD75-47B3-8F26-A0A685063E46}" type="presParOf" srcId="{FF260C95-8F1E-458F-ACFB-3753873442DC}" destId="{9FA084D2-99D2-4A14-87B7-3FE6D17BBA7E}" srcOrd="1" destOrd="0" presId="urn:microsoft.com/office/officeart/2005/8/layout/radial6"/>
    <dgm:cxn modelId="{62053EAE-03BE-4F49-A437-190274EDAE11}" type="presParOf" srcId="{FF260C95-8F1E-458F-ACFB-3753873442DC}" destId="{58161F4C-80F6-4B94-90C6-8B9F4CE35483}" srcOrd="2" destOrd="0" presId="urn:microsoft.com/office/officeart/2005/8/layout/radial6"/>
    <dgm:cxn modelId="{66F41545-0780-43A0-B3EF-B696CB5A1D78}" type="presParOf" srcId="{FF260C95-8F1E-458F-ACFB-3753873442DC}" destId="{8C3F199B-DAB3-4AF9-9AE7-9CB71A10A3AD}" srcOrd="3" destOrd="0" presId="urn:microsoft.com/office/officeart/2005/8/layout/radial6"/>
    <dgm:cxn modelId="{3915459F-7292-4BA7-9FB3-147923C2336F}" type="presParOf" srcId="{FF260C95-8F1E-458F-ACFB-3753873442DC}" destId="{C5A0C2E2-B949-4728-A23B-6EEF3EAA5B0A}" srcOrd="4" destOrd="0" presId="urn:microsoft.com/office/officeart/2005/8/layout/radial6"/>
    <dgm:cxn modelId="{FFE8D5A8-FA50-4747-8A5E-2D0D83DE09A4}" type="presParOf" srcId="{FF260C95-8F1E-458F-ACFB-3753873442DC}" destId="{171831A9-1C12-4FA8-83F8-D83C350B0E1A}" srcOrd="5" destOrd="0" presId="urn:microsoft.com/office/officeart/2005/8/layout/radial6"/>
    <dgm:cxn modelId="{2F695A60-9848-4BFE-87B1-F00B6DC1E8B1}" type="presParOf" srcId="{FF260C95-8F1E-458F-ACFB-3753873442DC}" destId="{3B37591D-1864-4EFE-A4DC-7A556C19B2FC}" srcOrd="6" destOrd="0" presId="urn:microsoft.com/office/officeart/2005/8/layout/radial6"/>
    <dgm:cxn modelId="{A1A8C34A-349D-4DC3-BCE0-C8EFE439A063}" type="presParOf" srcId="{FF260C95-8F1E-458F-ACFB-3753873442DC}" destId="{1B3260FF-585D-4CB1-8272-E47A378E319C}" srcOrd="7" destOrd="0" presId="urn:microsoft.com/office/officeart/2005/8/layout/radial6"/>
    <dgm:cxn modelId="{0C3E6E04-9B1B-4566-94F6-4FB6D5682D28}" type="presParOf" srcId="{FF260C95-8F1E-458F-ACFB-3753873442DC}" destId="{74205FCB-A269-4B31-AF88-ACDE75B96156}" srcOrd="8" destOrd="0" presId="urn:microsoft.com/office/officeart/2005/8/layout/radial6"/>
    <dgm:cxn modelId="{4ABCCBF3-576F-44E4-8E53-49AD1840880C}" type="presParOf" srcId="{FF260C95-8F1E-458F-ACFB-3753873442DC}" destId="{4C0FB643-AE2D-4273-AB1A-7FFF04617A2C}" srcOrd="9" destOrd="0" presId="urn:microsoft.com/office/officeart/2005/8/layout/radial6"/>
    <dgm:cxn modelId="{00716AE8-2F3B-4AE0-9BA4-66736CE7A771}" type="presParOf" srcId="{FF260C95-8F1E-458F-ACFB-3753873442DC}" destId="{ACE09667-FB0E-4EBE-A9B6-B6B5C72C478B}" srcOrd="10" destOrd="0" presId="urn:microsoft.com/office/officeart/2005/8/layout/radial6"/>
    <dgm:cxn modelId="{B34187E2-2622-459C-909B-4F8EA8B469A7}" type="presParOf" srcId="{FF260C95-8F1E-458F-ACFB-3753873442DC}" destId="{4D4F1D58-8754-47CF-863A-1308C421D720}" srcOrd="11" destOrd="0" presId="urn:microsoft.com/office/officeart/2005/8/layout/radial6"/>
    <dgm:cxn modelId="{4A4F5764-FB0D-4009-A70B-F898C536B7FD}" type="presParOf" srcId="{FF260C95-8F1E-458F-ACFB-3753873442DC}" destId="{A565C1C5-DA89-4DAC-8614-97FE8CEF507A}" srcOrd="12" destOrd="0" presId="urn:microsoft.com/office/officeart/2005/8/layout/radial6"/>
    <dgm:cxn modelId="{C56A15A8-4C23-49DF-B4E4-8C6471316419}" type="presParOf" srcId="{FF260C95-8F1E-458F-ACFB-3753873442DC}" destId="{C7678B58-E2B9-4903-BE70-2D837E3DC7D9}" srcOrd="13" destOrd="0" presId="urn:microsoft.com/office/officeart/2005/8/layout/radial6"/>
    <dgm:cxn modelId="{1CEC667B-FFDD-4EED-ACD0-99E9308F21FF}" type="presParOf" srcId="{FF260C95-8F1E-458F-ACFB-3753873442DC}" destId="{A6FF44ED-676F-4389-ABA4-FDFD0533E94C}" srcOrd="14" destOrd="0" presId="urn:microsoft.com/office/officeart/2005/8/layout/radial6"/>
    <dgm:cxn modelId="{B66F87BE-ACD6-44F9-83D0-A84D7CC38293}" type="presParOf" srcId="{FF260C95-8F1E-458F-ACFB-3753873442DC}" destId="{D5B7AD97-9C5D-4F3E-9BFC-1A6D99D2C318}"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1406E-2733-4230-ADDD-26C0269615B7}" type="doc">
      <dgm:prSet loTypeId="urn:microsoft.com/office/officeart/2011/layout/TabList" loCatId="list" qsTypeId="urn:microsoft.com/office/officeart/2005/8/quickstyle/simple4" qsCatId="simple" csTypeId="urn:microsoft.com/office/officeart/2005/8/colors/accent1_3" csCatId="accent1" phldr="1"/>
      <dgm:spPr/>
      <dgm:t>
        <a:bodyPr/>
        <a:lstStyle/>
        <a:p>
          <a:endParaRPr lang="en-US"/>
        </a:p>
      </dgm:t>
    </dgm:pt>
    <dgm:pt modelId="{E1AF2267-26A2-4B61-9CAD-0FCFBBD6EC05}">
      <dgm:prSet phldrT="[Text]" custT="1"/>
      <dgm:spPr/>
      <dgm:t>
        <a:bodyPr/>
        <a:lstStyle/>
        <a:p>
          <a:r>
            <a:rPr lang="en-GB" sz="2000" b="1" noProof="0" dirty="0">
              <a:latin typeface="+mn-lt"/>
            </a:rPr>
            <a:t>Active Breaks</a:t>
          </a:r>
        </a:p>
      </dgm:t>
    </dgm:pt>
    <dgm:pt modelId="{741C3ED8-C9E5-44F3-BDC0-A9ED92C1B97F}" type="parTrans" cxnId="{1E9FED53-7A43-469A-944F-C4C22369FDE2}">
      <dgm:prSet/>
      <dgm:spPr/>
      <dgm:t>
        <a:bodyPr/>
        <a:lstStyle/>
        <a:p>
          <a:endParaRPr lang="en-GB" sz="2000" noProof="0" dirty="0">
            <a:latin typeface="+mn-lt"/>
          </a:endParaRPr>
        </a:p>
      </dgm:t>
    </dgm:pt>
    <dgm:pt modelId="{1D09B28C-F6BB-4209-86D0-005C0C3DE8FC}" type="sibTrans" cxnId="{1E9FED53-7A43-469A-944F-C4C22369FDE2}">
      <dgm:prSet/>
      <dgm:spPr/>
      <dgm:t>
        <a:bodyPr/>
        <a:lstStyle/>
        <a:p>
          <a:endParaRPr lang="en-GB" sz="2000" noProof="0" dirty="0">
            <a:latin typeface="+mn-lt"/>
          </a:endParaRPr>
        </a:p>
      </dgm:t>
    </dgm:pt>
    <dgm:pt modelId="{A75CD676-E25F-4C4E-9AF1-466DC1A3B61D}">
      <dgm:prSet phldrT="[Text]" custT="1"/>
      <dgm:spPr/>
      <dgm:t>
        <a:bodyPr/>
        <a:lstStyle/>
        <a:p>
          <a:endParaRPr lang="en-GB" sz="2000" noProof="0" dirty="0">
            <a:latin typeface="+mn-lt"/>
          </a:endParaRPr>
        </a:p>
      </dgm:t>
    </dgm:pt>
    <dgm:pt modelId="{94749A7D-49E9-47DD-B953-D13D5848672B}" type="parTrans" cxnId="{150F88A8-77A9-4C11-A803-7A81C475547C}">
      <dgm:prSet/>
      <dgm:spPr/>
      <dgm:t>
        <a:bodyPr/>
        <a:lstStyle/>
        <a:p>
          <a:endParaRPr lang="en-GB" sz="2000" noProof="0" dirty="0">
            <a:latin typeface="+mn-lt"/>
          </a:endParaRPr>
        </a:p>
      </dgm:t>
    </dgm:pt>
    <dgm:pt modelId="{E4738A60-0B24-4522-B56E-A7FDD93D96AD}" type="sibTrans" cxnId="{150F88A8-77A9-4C11-A803-7A81C475547C}">
      <dgm:prSet/>
      <dgm:spPr/>
      <dgm:t>
        <a:bodyPr/>
        <a:lstStyle/>
        <a:p>
          <a:endParaRPr lang="en-GB" sz="2000" noProof="0" dirty="0">
            <a:latin typeface="+mn-lt"/>
          </a:endParaRPr>
        </a:p>
      </dgm:t>
    </dgm:pt>
    <dgm:pt modelId="{91E5A2C2-C0F5-4A05-9DC7-2EFF2ECE8407}">
      <dgm:prSet phldrT="[Text]" custT="1"/>
      <dgm:spPr/>
      <dgm:t>
        <a:bodyPr/>
        <a:lstStyle/>
        <a:p>
          <a:pPr>
            <a:buNone/>
          </a:pPr>
          <a:r>
            <a:rPr lang="en-GB" sz="2000" noProof="0" dirty="0">
              <a:latin typeface="+mn-lt"/>
            </a:rPr>
            <a:t>A short bout of physical activity performed as a break from academic instruction to increase or decrease students’ activation. </a:t>
          </a:r>
        </a:p>
      </dgm:t>
    </dgm:pt>
    <dgm:pt modelId="{784128F6-91D7-4FB6-B310-DF79F7CBA96B}" type="parTrans" cxnId="{0CEB932A-2813-4549-9164-A1DA80D66D48}">
      <dgm:prSet/>
      <dgm:spPr/>
      <dgm:t>
        <a:bodyPr/>
        <a:lstStyle/>
        <a:p>
          <a:endParaRPr lang="en-GB" sz="2000" noProof="0" dirty="0">
            <a:latin typeface="+mn-lt"/>
          </a:endParaRPr>
        </a:p>
      </dgm:t>
    </dgm:pt>
    <dgm:pt modelId="{1C58CD90-FBBB-40EC-AAAD-801A89FC4A67}" type="sibTrans" cxnId="{0CEB932A-2813-4549-9164-A1DA80D66D48}">
      <dgm:prSet/>
      <dgm:spPr/>
      <dgm:t>
        <a:bodyPr/>
        <a:lstStyle/>
        <a:p>
          <a:endParaRPr lang="en-GB" sz="2000" noProof="0" dirty="0">
            <a:latin typeface="+mn-lt"/>
          </a:endParaRPr>
        </a:p>
      </dgm:t>
    </dgm:pt>
    <dgm:pt modelId="{3A2BF405-9949-4AA5-961B-FE1340529882}">
      <dgm:prSet phldrT="[Text]" custT="1"/>
      <dgm:spPr/>
      <dgm:t>
        <a:bodyPr/>
        <a:lstStyle/>
        <a:p>
          <a:r>
            <a:rPr lang="en-GB" sz="2000" b="1" noProof="0" dirty="0">
              <a:latin typeface="+mn-lt"/>
            </a:rPr>
            <a:t>Active Homework</a:t>
          </a:r>
        </a:p>
      </dgm:t>
    </dgm:pt>
    <dgm:pt modelId="{D7994A8D-4076-4CEA-B57E-D2603CC5EC3B}" type="parTrans" cxnId="{F8F26D6E-FD17-42F5-84AF-CFCA50992C38}">
      <dgm:prSet/>
      <dgm:spPr/>
      <dgm:t>
        <a:bodyPr/>
        <a:lstStyle/>
        <a:p>
          <a:endParaRPr lang="en-GB" sz="2000" noProof="0" dirty="0">
            <a:latin typeface="+mn-lt"/>
          </a:endParaRPr>
        </a:p>
      </dgm:t>
    </dgm:pt>
    <dgm:pt modelId="{B24797BB-A8A3-4541-BD64-21FAA201B529}" type="sibTrans" cxnId="{F8F26D6E-FD17-42F5-84AF-CFCA50992C38}">
      <dgm:prSet/>
      <dgm:spPr/>
      <dgm:t>
        <a:bodyPr/>
        <a:lstStyle/>
        <a:p>
          <a:endParaRPr lang="en-GB" sz="2000" noProof="0" dirty="0">
            <a:latin typeface="+mn-lt"/>
          </a:endParaRPr>
        </a:p>
      </dgm:t>
    </dgm:pt>
    <dgm:pt modelId="{E2710AF6-BE17-4721-91A1-2E0EEBCB5437}">
      <dgm:prSet phldrT="[Text]" custT="1"/>
      <dgm:spPr/>
      <dgm:t>
        <a:bodyPr/>
        <a:lstStyle/>
        <a:p>
          <a:r>
            <a:rPr lang="en-GB" sz="2000" noProof="0" dirty="0">
              <a:latin typeface="+mn-lt"/>
            </a:rPr>
            <a:t> </a:t>
          </a:r>
        </a:p>
      </dgm:t>
    </dgm:pt>
    <dgm:pt modelId="{428E43FC-47A4-4D2E-B03D-009E8E94E196}" type="parTrans" cxnId="{D1986CB9-CF3C-476C-A9D2-11F4E6F2F474}">
      <dgm:prSet/>
      <dgm:spPr/>
      <dgm:t>
        <a:bodyPr/>
        <a:lstStyle/>
        <a:p>
          <a:endParaRPr lang="en-GB" sz="2000" noProof="0" dirty="0">
            <a:latin typeface="+mn-lt"/>
          </a:endParaRPr>
        </a:p>
      </dgm:t>
    </dgm:pt>
    <dgm:pt modelId="{DC3BE967-59A8-4952-A877-A057FE0655A1}" type="sibTrans" cxnId="{D1986CB9-CF3C-476C-A9D2-11F4E6F2F474}">
      <dgm:prSet/>
      <dgm:spPr/>
      <dgm:t>
        <a:bodyPr/>
        <a:lstStyle/>
        <a:p>
          <a:endParaRPr lang="en-GB" sz="2000" noProof="0" dirty="0">
            <a:latin typeface="+mn-lt"/>
          </a:endParaRPr>
        </a:p>
      </dgm:t>
    </dgm:pt>
    <dgm:pt modelId="{459BB794-12C0-4722-A0E7-CA43FE2198AD}">
      <dgm:prSet phldrT="[Text]" custT="1"/>
      <dgm:spPr/>
      <dgm:t>
        <a:bodyPr/>
        <a:lstStyle/>
        <a:p>
          <a:pPr>
            <a:buNone/>
          </a:pPr>
          <a:r>
            <a:rPr lang="en-GB" sz="2000" noProof="0" dirty="0">
              <a:latin typeface="+mn-lt"/>
            </a:rPr>
            <a:t>Assigned physically active homework tasks that students can do on their own or with family members.</a:t>
          </a:r>
        </a:p>
      </dgm:t>
    </dgm:pt>
    <dgm:pt modelId="{35F0DA50-074A-4F42-837C-C47FD4070183}" type="parTrans" cxnId="{14673175-3857-4DA2-B7F5-C140401F1504}">
      <dgm:prSet/>
      <dgm:spPr/>
      <dgm:t>
        <a:bodyPr/>
        <a:lstStyle/>
        <a:p>
          <a:endParaRPr lang="en-GB" sz="2000" noProof="0" dirty="0">
            <a:latin typeface="+mn-lt"/>
          </a:endParaRPr>
        </a:p>
      </dgm:t>
    </dgm:pt>
    <dgm:pt modelId="{2D18D37F-B8F9-49F6-998C-B3A1F1E8F1B3}" type="sibTrans" cxnId="{14673175-3857-4DA2-B7F5-C140401F1504}">
      <dgm:prSet/>
      <dgm:spPr/>
      <dgm:t>
        <a:bodyPr/>
        <a:lstStyle/>
        <a:p>
          <a:endParaRPr lang="en-GB" sz="2000" noProof="0" dirty="0">
            <a:latin typeface="+mn-lt"/>
          </a:endParaRPr>
        </a:p>
      </dgm:t>
    </dgm:pt>
    <dgm:pt modelId="{B01ED3FB-41E5-404E-905F-2DDA2B215F55}">
      <dgm:prSet phldrT="[Text]" custT="1"/>
      <dgm:spPr/>
      <dgm:t>
        <a:bodyPr/>
        <a:lstStyle/>
        <a:p>
          <a:r>
            <a:rPr lang="en-GB" sz="2000" b="1" noProof="0" dirty="0">
              <a:latin typeface="+mn-lt"/>
            </a:rPr>
            <a:t>Active Transport</a:t>
          </a:r>
        </a:p>
      </dgm:t>
    </dgm:pt>
    <dgm:pt modelId="{5993CFC9-26C1-467B-88D8-1707D196C2A3}" type="parTrans" cxnId="{F13E8C87-044F-415B-B6AF-A3EB2BF8592B}">
      <dgm:prSet/>
      <dgm:spPr/>
      <dgm:t>
        <a:bodyPr/>
        <a:lstStyle/>
        <a:p>
          <a:endParaRPr lang="en-GB" sz="2000" noProof="0" dirty="0">
            <a:latin typeface="+mn-lt"/>
          </a:endParaRPr>
        </a:p>
      </dgm:t>
    </dgm:pt>
    <dgm:pt modelId="{2C1F8BC8-5544-42C5-A738-E3C42185E7ED}" type="sibTrans" cxnId="{F13E8C87-044F-415B-B6AF-A3EB2BF8592B}">
      <dgm:prSet/>
      <dgm:spPr/>
      <dgm:t>
        <a:bodyPr/>
        <a:lstStyle/>
        <a:p>
          <a:endParaRPr lang="en-GB" sz="2000" noProof="0" dirty="0">
            <a:latin typeface="+mn-lt"/>
          </a:endParaRPr>
        </a:p>
      </dgm:t>
    </dgm:pt>
    <dgm:pt modelId="{1260B34F-E8EC-4C62-99AC-8FF317588A2B}">
      <dgm:prSet phldrT="[Text]" custT="1"/>
      <dgm:spPr/>
      <dgm:t>
        <a:bodyPr/>
        <a:lstStyle/>
        <a:p>
          <a:r>
            <a:rPr lang="en-GB" sz="2000" noProof="0" dirty="0">
              <a:latin typeface="+mn-lt"/>
            </a:rPr>
            <a:t> </a:t>
          </a:r>
        </a:p>
      </dgm:t>
    </dgm:pt>
    <dgm:pt modelId="{064D72F9-3464-4766-BC0A-87A34A42B8B8}" type="parTrans" cxnId="{F04AD29D-29ED-4D81-8CF1-6145E49B5C94}">
      <dgm:prSet/>
      <dgm:spPr/>
      <dgm:t>
        <a:bodyPr/>
        <a:lstStyle/>
        <a:p>
          <a:endParaRPr lang="en-GB" sz="2000" noProof="0" dirty="0">
            <a:latin typeface="+mn-lt"/>
          </a:endParaRPr>
        </a:p>
      </dgm:t>
    </dgm:pt>
    <dgm:pt modelId="{C22494CD-679B-43A6-97EF-FC7C15B4CBBD}" type="sibTrans" cxnId="{F04AD29D-29ED-4D81-8CF1-6145E49B5C94}">
      <dgm:prSet/>
      <dgm:spPr/>
      <dgm:t>
        <a:bodyPr/>
        <a:lstStyle/>
        <a:p>
          <a:endParaRPr lang="en-GB" sz="2000" noProof="0" dirty="0">
            <a:latin typeface="+mn-lt"/>
          </a:endParaRPr>
        </a:p>
      </dgm:t>
    </dgm:pt>
    <dgm:pt modelId="{B8EF68F2-8FDA-4AF1-AC55-064B982C48B7}">
      <dgm:prSet phldrT="[Text]" custT="1"/>
      <dgm:spPr/>
      <dgm:t>
        <a:bodyPr/>
        <a:lstStyle/>
        <a:p>
          <a:pPr>
            <a:buNone/>
          </a:pPr>
          <a:r>
            <a:rPr lang="en-GB" sz="2000" noProof="0" dirty="0">
              <a:latin typeface="+mn-lt"/>
            </a:rPr>
            <a:t>Travel that incorporates all modes of transport relying on human power for propulsion. </a:t>
          </a:r>
        </a:p>
      </dgm:t>
    </dgm:pt>
    <dgm:pt modelId="{22AF9E3B-9D5E-4784-BFF3-5FE421857E3A}" type="parTrans" cxnId="{3D40024E-A5BD-409E-8D6A-C1C299BBB0BC}">
      <dgm:prSet/>
      <dgm:spPr/>
      <dgm:t>
        <a:bodyPr/>
        <a:lstStyle/>
        <a:p>
          <a:endParaRPr lang="en-GB" sz="2000" noProof="0" dirty="0">
            <a:latin typeface="+mn-lt"/>
          </a:endParaRPr>
        </a:p>
      </dgm:t>
    </dgm:pt>
    <dgm:pt modelId="{3B12ED89-17F2-4734-B8FC-375947C05647}" type="sibTrans" cxnId="{3D40024E-A5BD-409E-8D6A-C1C299BBB0BC}">
      <dgm:prSet/>
      <dgm:spPr/>
      <dgm:t>
        <a:bodyPr/>
        <a:lstStyle/>
        <a:p>
          <a:endParaRPr lang="en-GB" sz="2000" noProof="0" dirty="0">
            <a:latin typeface="+mn-lt"/>
          </a:endParaRPr>
        </a:p>
      </dgm:t>
    </dgm:pt>
    <dgm:pt modelId="{1EE306F0-155C-4935-B8E7-48E62133604B}">
      <dgm:prSet phldrT="[Text]" custT="1"/>
      <dgm:spPr/>
      <dgm:t>
        <a:bodyPr/>
        <a:lstStyle/>
        <a:p>
          <a:pPr>
            <a:buNone/>
          </a:pPr>
          <a:r>
            <a:rPr lang="en-GB" sz="2000" b="1" noProof="0" dirty="0">
              <a:latin typeface="+mn-lt"/>
            </a:rPr>
            <a:t>Active Learning</a:t>
          </a:r>
        </a:p>
      </dgm:t>
    </dgm:pt>
    <dgm:pt modelId="{F49B1AB5-D3F2-4209-9F67-D8E70E253E65}" type="parTrans" cxnId="{BBF5B5B4-0FF4-4EB6-BD7D-ADA36AB452E5}">
      <dgm:prSet/>
      <dgm:spPr/>
      <dgm:t>
        <a:bodyPr/>
        <a:lstStyle/>
        <a:p>
          <a:endParaRPr lang="en-GB" sz="2000" noProof="0" dirty="0">
            <a:latin typeface="+mn-lt"/>
          </a:endParaRPr>
        </a:p>
      </dgm:t>
    </dgm:pt>
    <dgm:pt modelId="{B9B8CAD7-488A-4E9C-87C4-AA789BAB39F2}" type="sibTrans" cxnId="{BBF5B5B4-0FF4-4EB6-BD7D-ADA36AB452E5}">
      <dgm:prSet/>
      <dgm:spPr/>
      <dgm:t>
        <a:bodyPr/>
        <a:lstStyle/>
        <a:p>
          <a:endParaRPr lang="en-GB" sz="2000" noProof="0" dirty="0">
            <a:latin typeface="+mn-lt"/>
          </a:endParaRPr>
        </a:p>
      </dgm:t>
    </dgm:pt>
    <dgm:pt modelId="{ED69877E-C11D-4122-A085-18B16DF5FCCD}">
      <dgm:prSet phldrT="[Text]" custT="1"/>
      <dgm:spPr/>
      <dgm:t>
        <a:bodyPr/>
        <a:lstStyle/>
        <a:p>
          <a:pPr>
            <a:buNone/>
          </a:pPr>
          <a:r>
            <a:rPr lang="en-GB" sz="2000" b="1" noProof="0" dirty="0">
              <a:latin typeface="+mn-lt"/>
            </a:rPr>
            <a:t>Active Recess</a:t>
          </a:r>
        </a:p>
      </dgm:t>
    </dgm:pt>
    <dgm:pt modelId="{CB545B96-5918-471B-8941-0665B3DB38FA}" type="parTrans" cxnId="{6192E438-5CC4-444E-B3DC-96D6D5F932D7}">
      <dgm:prSet/>
      <dgm:spPr/>
      <dgm:t>
        <a:bodyPr/>
        <a:lstStyle/>
        <a:p>
          <a:endParaRPr lang="en-GB" sz="2000" noProof="0" dirty="0">
            <a:latin typeface="+mn-lt"/>
          </a:endParaRPr>
        </a:p>
      </dgm:t>
    </dgm:pt>
    <dgm:pt modelId="{EFD04BCC-D42D-4259-B56B-D0CBDC5A6E51}" type="sibTrans" cxnId="{6192E438-5CC4-444E-B3DC-96D6D5F932D7}">
      <dgm:prSet/>
      <dgm:spPr/>
      <dgm:t>
        <a:bodyPr/>
        <a:lstStyle/>
        <a:p>
          <a:endParaRPr lang="en-GB" sz="2000" noProof="0" dirty="0">
            <a:latin typeface="+mn-lt"/>
          </a:endParaRPr>
        </a:p>
      </dgm:t>
    </dgm:pt>
    <dgm:pt modelId="{A5EFF207-1A21-4562-97D2-0B744B5AD298}">
      <dgm:prSet phldrT="[Text]" custT="1"/>
      <dgm:spPr/>
      <dgm:t>
        <a:bodyPr/>
        <a:lstStyle/>
        <a:p>
          <a:pPr>
            <a:buNone/>
          </a:pPr>
          <a:endParaRPr lang="en-GB" sz="2000" noProof="0" dirty="0">
            <a:latin typeface="+mn-lt"/>
          </a:endParaRPr>
        </a:p>
      </dgm:t>
    </dgm:pt>
    <dgm:pt modelId="{08617DCC-56C2-418C-AC78-F8741212424F}" type="parTrans" cxnId="{0DA18947-D72C-4033-BABA-E49A90C50351}">
      <dgm:prSet/>
      <dgm:spPr/>
      <dgm:t>
        <a:bodyPr/>
        <a:lstStyle/>
        <a:p>
          <a:endParaRPr lang="en-GB" sz="2000" noProof="0" dirty="0">
            <a:latin typeface="+mn-lt"/>
          </a:endParaRPr>
        </a:p>
      </dgm:t>
    </dgm:pt>
    <dgm:pt modelId="{1ECBE6E0-4CA3-43AD-B7CF-0D3268BC514E}" type="sibTrans" cxnId="{0DA18947-D72C-4033-BABA-E49A90C50351}">
      <dgm:prSet/>
      <dgm:spPr/>
      <dgm:t>
        <a:bodyPr/>
        <a:lstStyle/>
        <a:p>
          <a:endParaRPr lang="en-GB" sz="2000" noProof="0" dirty="0">
            <a:latin typeface="+mn-lt"/>
          </a:endParaRPr>
        </a:p>
      </dgm:t>
    </dgm:pt>
    <dgm:pt modelId="{767AB30E-0AE0-46C4-84AE-1585E189284B}">
      <dgm:prSet phldrT="[Text]" custT="1"/>
      <dgm:spPr/>
      <dgm:t>
        <a:bodyPr/>
        <a:lstStyle/>
        <a:p>
          <a:pPr>
            <a:buNone/>
          </a:pPr>
          <a:r>
            <a:rPr lang="en-GB" sz="2000" noProof="0" dirty="0">
              <a:latin typeface="+mn-lt"/>
            </a:rPr>
            <a:t>The use of physical activity lessons in which curriculum topics are delivered through movement</a:t>
          </a:r>
        </a:p>
      </dgm:t>
    </dgm:pt>
    <dgm:pt modelId="{7A6885A6-5AF3-4558-995F-7133F5F1F51A}" type="parTrans" cxnId="{DDDEFE9E-A705-4039-990B-A8842F3C9BD7}">
      <dgm:prSet/>
      <dgm:spPr/>
      <dgm:t>
        <a:bodyPr/>
        <a:lstStyle/>
        <a:p>
          <a:endParaRPr lang="en-GB" sz="2000" noProof="0" dirty="0">
            <a:latin typeface="+mn-lt"/>
          </a:endParaRPr>
        </a:p>
      </dgm:t>
    </dgm:pt>
    <dgm:pt modelId="{33025922-1DDA-4902-BBFC-342C7A79C002}" type="sibTrans" cxnId="{DDDEFE9E-A705-4039-990B-A8842F3C9BD7}">
      <dgm:prSet/>
      <dgm:spPr/>
      <dgm:t>
        <a:bodyPr/>
        <a:lstStyle/>
        <a:p>
          <a:endParaRPr lang="en-GB" sz="2000" noProof="0" dirty="0">
            <a:latin typeface="+mn-lt"/>
          </a:endParaRPr>
        </a:p>
      </dgm:t>
    </dgm:pt>
    <dgm:pt modelId="{A0D27607-4D00-4CC1-8D6C-903D9E55823A}">
      <dgm:prSet phldrT="[Text]" custT="1"/>
      <dgm:spPr/>
      <dgm:t>
        <a:bodyPr/>
        <a:lstStyle/>
        <a:p>
          <a:pPr>
            <a:buNone/>
          </a:pPr>
          <a:r>
            <a:rPr lang="en-GB" sz="2000" noProof="0" dirty="0">
              <a:latin typeface="+mn-lt"/>
            </a:rPr>
            <a:t>The dedicated break time for school-based children to engage in spontaneous play (self-organised) or in structured play (active), but out of the formal subject-content curriculum.</a:t>
          </a:r>
        </a:p>
      </dgm:t>
    </dgm:pt>
    <dgm:pt modelId="{626F39F1-D19A-4433-A6E8-3F24BF8DDA13}" type="parTrans" cxnId="{87DA4A09-3242-48D4-9F26-ED82DCAB5F72}">
      <dgm:prSet/>
      <dgm:spPr/>
      <dgm:t>
        <a:bodyPr/>
        <a:lstStyle/>
        <a:p>
          <a:endParaRPr lang="en-GB" sz="2000" noProof="0" dirty="0">
            <a:latin typeface="+mn-lt"/>
          </a:endParaRPr>
        </a:p>
      </dgm:t>
    </dgm:pt>
    <dgm:pt modelId="{8FD7DE50-EBA3-4EF0-9A13-7FF7BA873226}" type="sibTrans" cxnId="{87DA4A09-3242-48D4-9F26-ED82DCAB5F72}">
      <dgm:prSet/>
      <dgm:spPr/>
      <dgm:t>
        <a:bodyPr/>
        <a:lstStyle/>
        <a:p>
          <a:endParaRPr lang="en-GB" sz="2000" noProof="0" dirty="0">
            <a:latin typeface="+mn-lt"/>
          </a:endParaRPr>
        </a:p>
      </dgm:t>
    </dgm:pt>
    <dgm:pt modelId="{49665606-6848-4EB8-AA46-B7E89B767D27}">
      <dgm:prSet phldrT="[Text]" custT="1"/>
      <dgm:spPr/>
      <dgm:t>
        <a:bodyPr/>
        <a:lstStyle/>
        <a:p>
          <a:pPr>
            <a:buNone/>
          </a:pPr>
          <a:endParaRPr lang="en-GB" sz="2000" noProof="0" dirty="0">
            <a:latin typeface="+mn-lt"/>
          </a:endParaRPr>
        </a:p>
      </dgm:t>
    </dgm:pt>
    <dgm:pt modelId="{400043EB-DF99-4DC5-8C7D-013FC2BD7135}" type="parTrans" cxnId="{C6F06504-096E-4283-978F-1C7915B6532D}">
      <dgm:prSet/>
      <dgm:spPr/>
      <dgm:t>
        <a:bodyPr/>
        <a:lstStyle/>
        <a:p>
          <a:endParaRPr lang="en-GB" sz="2000" noProof="0" dirty="0">
            <a:latin typeface="+mn-lt"/>
          </a:endParaRPr>
        </a:p>
      </dgm:t>
    </dgm:pt>
    <dgm:pt modelId="{7CE43337-954A-492C-8477-4849188F385D}" type="sibTrans" cxnId="{C6F06504-096E-4283-978F-1C7915B6532D}">
      <dgm:prSet/>
      <dgm:spPr/>
      <dgm:t>
        <a:bodyPr/>
        <a:lstStyle/>
        <a:p>
          <a:endParaRPr lang="en-GB" sz="2000" noProof="0" dirty="0">
            <a:latin typeface="+mn-lt"/>
          </a:endParaRPr>
        </a:p>
      </dgm:t>
    </dgm:pt>
    <dgm:pt modelId="{E2C7EB11-CEF2-4EEA-A89F-D0A312EEB8C4}" type="pres">
      <dgm:prSet presAssocID="{3511406E-2733-4230-ADDD-26C0269615B7}" presName="Name0" presStyleCnt="0">
        <dgm:presLayoutVars>
          <dgm:chMax/>
          <dgm:chPref val="3"/>
          <dgm:dir/>
          <dgm:animOne val="branch"/>
          <dgm:animLvl val="lvl"/>
        </dgm:presLayoutVars>
      </dgm:prSet>
      <dgm:spPr/>
    </dgm:pt>
    <dgm:pt modelId="{974EF94A-0608-4680-BB04-0731165072DA}" type="pres">
      <dgm:prSet presAssocID="{E1AF2267-26A2-4B61-9CAD-0FCFBBD6EC05}" presName="composite" presStyleCnt="0"/>
      <dgm:spPr/>
    </dgm:pt>
    <dgm:pt modelId="{8453D69A-5E20-480D-8AE4-BF578E1BA107}" type="pres">
      <dgm:prSet presAssocID="{E1AF2267-26A2-4B61-9CAD-0FCFBBD6EC05}" presName="FirstChild" presStyleLbl="revTx" presStyleIdx="0" presStyleCnt="10">
        <dgm:presLayoutVars>
          <dgm:chMax val="0"/>
          <dgm:chPref val="0"/>
          <dgm:bulletEnabled val="1"/>
        </dgm:presLayoutVars>
      </dgm:prSet>
      <dgm:spPr/>
    </dgm:pt>
    <dgm:pt modelId="{E65D6DE0-AD2B-4618-8600-3BA9B81828C0}" type="pres">
      <dgm:prSet presAssocID="{E1AF2267-26A2-4B61-9CAD-0FCFBBD6EC05}" presName="Parent" presStyleLbl="alignNode1" presStyleIdx="0" presStyleCnt="5">
        <dgm:presLayoutVars>
          <dgm:chMax val="3"/>
          <dgm:chPref val="3"/>
          <dgm:bulletEnabled val="1"/>
        </dgm:presLayoutVars>
      </dgm:prSet>
      <dgm:spPr/>
    </dgm:pt>
    <dgm:pt modelId="{6D59EEBA-CAE3-40E8-A5F7-FD0A15F46CEC}" type="pres">
      <dgm:prSet presAssocID="{E1AF2267-26A2-4B61-9CAD-0FCFBBD6EC05}" presName="Accent" presStyleLbl="parChTrans1D1" presStyleIdx="0" presStyleCnt="5"/>
      <dgm:spPr/>
    </dgm:pt>
    <dgm:pt modelId="{E0796B7B-3AC6-4556-A3CF-6997A791426A}" type="pres">
      <dgm:prSet presAssocID="{E1AF2267-26A2-4B61-9CAD-0FCFBBD6EC05}" presName="Child" presStyleLbl="revTx" presStyleIdx="1" presStyleCnt="10">
        <dgm:presLayoutVars>
          <dgm:chMax val="0"/>
          <dgm:chPref val="0"/>
          <dgm:bulletEnabled val="1"/>
        </dgm:presLayoutVars>
      </dgm:prSet>
      <dgm:spPr/>
    </dgm:pt>
    <dgm:pt modelId="{617DA559-D3D5-4BDF-9F0E-AF06D934A82B}" type="pres">
      <dgm:prSet presAssocID="{1D09B28C-F6BB-4209-86D0-005C0C3DE8FC}" presName="sibTrans" presStyleCnt="0"/>
      <dgm:spPr/>
    </dgm:pt>
    <dgm:pt modelId="{88346160-BD20-4543-8ECE-2E564B947BCE}" type="pres">
      <dgm:prSet presAssocID="{3A2BF405-9949-4AA5-961B-FE1340529882}" presName="composite" presStyleCnt="0"/>
      <dgm:spPr/>
    </dgm:pt>
    <dgm:pt modelId="{A101E889-28C0-42F2-B2A9-BC33F9ED9F86}" type="pres">
      <dgm:prSet presAssocID="{3A2BF405-9949-4AA5-961B-FE1340529882}" presName="FirstChild" presStyleLbl="revTx" presStyleIdx="2" presStyleCnt="10">
        <dgm:presLayoutVars>
          <dgm:chMax val="0"/>
          <dgm:chPref val="0"/>
          <dgm:bulletEnabled val="1"/>
        </dgm:presLayoutVars>
      </dgm:prSet>
      <dgm:spPr/>
    </dgm:pt>
    <dgm:pt modelId="{5789A498-7FFF-46DA-A133-B4B076C23EFF}" type="pres">
      <dgm:prSet presAssocID="{3A2BF405-9949-4AA5-961B-FE1340529882}" presName="Parent" presStyleLbl="alignNode1" presStyleIdx="1" presStyleCnt="5">
        <dgm:presLayoutVars>
          <dgm:chMax val="3"/>
          <dgm:chPref val="3"/>
          <dgm:bulletEnabled val="1"/>
        </dgm:presLayoutVars>
      </dgm:prSet>
      <dgm:spPr/>
    </dgm:pt>
    <dgm:pt modelId="{5B8A7EE8-82A9-40F1-9396-8FF897789EFF}" type="pres">
      <dgm:prSet presAssocID="{3A2BF405-9949-4AA5-961B-FE1340529882}" presName="Accent" presStyleLbl="parChTrans1D1" presStyleIdx="1" presStyleCnt="5"/>
      <dgm:spPr/>
    </dgm:pt>
    <dgm:pt modelId="{54D1CE2D-0704-4A2E-933F-486D515B8622}" type="pres">
      <dgm:prSet presAssocID="{3A2BF405-9949-4AA5-961B-FE1340529882}" presName="Child" presStyleLbl="revTx" presStyleIdx="3" presStyleCnt="10">
        <dgm:presLayoutVars>
          <dgm:chMax val="0"/>
          <dgm:chPref val="0"/>
          <dgm:bulletEnabled val="1"/>
        </dgm:presLayoutVars>
      </dgm:prSet>
      <dgm:spPr/>
    </dgm:pt>
    <dgm:pt modelId="{7FC6AC80-FF51-4795-9597-EFA2088DD509}" type="pres">
      <dgm:prSet presAssocID="{B24797BB-A8A3-4541-BD64-21FAA201B529}" presName="sibTrans" presStyleCnt="0"/>
      <dgm:spPr/>
    </dgm:pt>
    <dgm:pt modelId="{C9AC5BBE-D4CA-4E6F-ABD7-79CB5C4E8FDC}" type="pres">
      <dgm:prSet presAssocID="{B01ED3FB-41E5-404E-905F-2DDA2B215F55}" presName="composite" presStyleCnt="0"/>
      <dgm:spPr/>
    </dgm:pt>
    <dgm:pt modelId="{393A34A9-25E9-49B5-9DF2-FB0069C792E6}" type="pres">
      <dgm:prSet presAssocID="{B01ED3FB-41E5-404E-905F-2DDA2B215F55}" presName="FirstChild" presStyleLbl="revTx" presStyleIdx="4" presStyleCnt="10">
        <dgm:presLayoutVars>
          <dgm:chMax val="0"/>
          <dgm:chPref val="0"/>
          <dgm:bulletEnabled val="1"/>
        </dgm:presLayoutVars>
      </dgm:prSet>
      <dgm:spPr/>
    </dgm:pt>
    <dgm:pt modelId="{168809BA-9C87-490A-91E9-90B1CDB86E55}" type="pres">
      <dgm:prSet presAssocID="{B01ED3FB-41E5-404E-905F-2DDA2B215F55}" presName="Parent" presStyleLbl="alignNode1" presStyleIdx="2" presStyleCnt="5">
        <dgm:presLayoutVars>
          <dgm:chMax val="3"/>
          <dgm:chPref val="3"/>
          <dgm:bulletEnabled val="1"/>
        </dgm:presLayoutVars>
      </dgm:prSet>
      <dgm:spPr/>
    </dgm:pt>
    <dgm:pt modelId="{D40CC970-A1BC-4194-A8B6-B5FD63DBCEB6}" type="pres">
      <dgm:prSet presAssocID="{B01ED3FB-41E5-404E-905F-2DDA2B215F55}" presName="Accent" presStyleLbl="parChTrans1D1" presStyleIdx="2" presStyleCnt="5"/>
      <dgm:spPr/>
    </dgm:pt>
    <dgm:pt modelId="{CD963580-1E1E-4021-A24A-6DB1B6D1AE78}" type="pres">
      <dgm:prSet presAssocID="{B01ED3FB-41E5-404E-905F-2DDA2B215F55}" presName="Child" presStyleLbl="revTx" presStyleIdx="5" presStyleCnt="10">
        <dgm:presLayoutVars>
          <dgm:chMax val="0"/>
          <dgm:chPref val="0"/>
          <dgm:bulletEnabled val="1"/>
        </dgm:presLayoutVars>
      </dgm:prSet>
      <dgm:spPr/>
    </dgm:pt>
    <dgm:pt modelId="{805727BB-997F-4926-BB1A-3A0EAF72BAA7}" type="pres">
      <dgm:prSet presAssocID="{2C1F8BC8-5544-42C5-A738-E3C42185E7ED}" presName="sibTrans" presStyleCnt="0"/>
      <dgm:spPr/>
    </dgm:pt>
    <dgm:pt modelId="{5F3AEC65-459C-468A-93F6-FED82DBB810A}" type="pres">
      <dgm:prSet presAssocID="{1EE306F0-155C-4935-B8E7-48E62133604B}" presName="composite" presStyleCnt="0"/>
      <dgm:spPr/>
    </dgm:pt>
    <dgm:pt modelId="{762C89DA-0A23-4AEB-9AAA-3C8E49C452CD}" type="pres">
      <dgm:prSet presAssocID="{1EE306F0-155C-4935-B8E7-48E62133604B}" presName="FirstChild" presStyleLbl="revTx" presStyleIdx="6" presStyleCnt="10">
        <dgm:presLayoutVars>
          <dgm:chMax val="0"/>
          <dgm:chPref val="0"/>
          <dgm:bulletEnabled val="1"/>
        </dgm:presLayoutVars>
      </dgm:prSet>
      <dgm:spPr/>
    </dgm:pt>
    <dgm:pt modelId="{05146204-986A-4CEB-B41C-B0F6CB1A3FC4}" type="pres">
      <dgm:prSet presAssocID="{1EE306F0-155C-4935-B8E7-48E62133604B}" presName="Parent" presStyleLbl="alignNode1" presStyleIdx="3" presStyleCnt="5">
        <dgm:presLayoutVars>
          <dgm:chMax val="3"/>
          <dgm:chPref val="3"/>
          <dgm:bulletEnabled val="1"/>
        </dgm:presLayoutVars>
      </dgm:prSet>
      <dgm:spPr/>
    </dgm:pt>
    <dgm:pt modelId="{5D8D55B8-6039-44FD-968F-E68DC30C741C}" type="pres">
      <dgm:prSet presAssocID="{1EE306F0-155C-4935-B8E7-48E62133604B}" presName="Accent" presStyleLbl="parChTrans1D1" presStyleIdx="3" presStyleCnt="5"/>
      <dgm:spPr/>
    </dgm:pt>
    <dgm:pt modelId="{DF31026B-8B1B-42EF-9068-FBE2996C19BA}" type="pres">
      <dgm:prSet presAssocID="{1EE306F0-155C-4935-B8E7-48E62133604B}" presName="Child" presStyleLbl="revTx" presStyleIdx="7" presStyleCnt="10">
        <dgm:presLayoutVars>
          <dgm:chMax val="0"/>
          <dgm:chPref val="0"/>
          <dgm:bulletEnabled val="1"/>
        </dgm:presLayoutVars>
      </dgm:prSet>
      <dgm:spPr/>
    </dgm:pt>
    <dgm:pt modelId="{5DA3E42B-2F59-4236-9E03-B06C20DB009E}" type="pres">
      <dgm:prSet presAssocID="{B9B8CAD7-488A-4E9C-87C4-AA789BAB39F2}" presName="sibTrans" presStyleCnt="0"/>
      <dgm:spPr/>
    </dgm:pt>
    <dgm:pt modelId="{85F27E01-D741-4848-AC7D-E9677AD8C4BC}" type="pres">
      <dgm:prSet presAssocID="{ED69877E-C11D-4122-A085-18B16DF5FCCD}" presName="composite" presStyleCnt="0"/>
      <dgm:spPr/>
    </dgm:pt>
    <dgm:pt modelId="{721775CE-7E39-415D-8722-477A573B24D4}" type="pres">
      <dgm:prSet presAssocID="{ED69877E-C11D-4122-A085-18B16DF5FCCD}" presName="FirstChild" presStyleLbl="revTx" presStyleIdx="8" presStyleCnt="10">
        <dgm:presLayoutVars>
          <dgm:chMax val="0"/>
          <dgm:chPref val="0"/>
          <dgm:bulletEnabled val="1"/>
        </dgm:presLayoutVars>
      </dgm:prSet>
      <dgm:spPr/>
    </dgm:pt>
    <dgm:pt modelId="{B11E857D-5051-4278-A85E-4A82838D99E0}" type="pres">
      <dgm:prSet presAssocID="{ED69877E-C11D-4122-A085-18B16DF5FCCD}" presName="Parent" presStyleLbl="alignNode1" presStyleIdx="4" presStyleCnt="5">
        <dgm:presLayoutVars>
          <dgm:chMax val="3"/>
          <dgm:chPref val="3"/>
          <dgm:bulletEnabled val="1"/>
        </dgm:presLayoutVars>
      </dgm:prSet>
      <dgm:spPr/>
    </dgm:pt>
    <dgm:pt modelId="{8AE6E237-9CDC-4CB2-9500-C2ACA7C26C17}" type="pres">
      <dgm:prSet presAssocID="{ED69877E-C11D-4122-A085-18B16DF5FCCD}" presName="Accent" presStyleLbl="parChTrans1D1" presStyleIdx="4" presStyleCnt="5"/>
      <dgm:spPr/>
    </dgm:pt>
    <dgm:pt modelId="{2A830C01-325E-4BC7-8834-8E19F0DDFC80}" type="pres">
      <dgm:prSet presAssocID="{ED69877E-C11D-4122-A085-18B16DF5FCCD}" presName="Child" presStyleLbl="revTx" presStyleIdx="9" presStyleCnt="10">
        <dgm:presLayoutVars>
          <dgm:chMax val="0"/>
          <dgm:chPref val="0"/>
          <dgm:bulletEnabled val="1"/>
        </dgm:presLayoutVars>
      </dgm:prSet>
      <dgm:spPr/>
    </dgm:pt>
  </dgm:ptLst>
  <dgm:cxnLst>
    <dgm:cxn modelId="{31866900-D1DF-4ABE-916C-386282A0300A}" type="presOf" srcId="{767AB30E-0AE0-46C4-84AE-1585E189284B}" destId="{DF31026B-8B1B-42EF-9068-FBE2996C19BA}" srcOrd="0" destOrd="0" presId="urn:microsoft.com/office/officeart/2011/layout/TabList"/>
    <dgm:cxn modelId="{C6F06504-096E-4283-978F-1C7915B6532D}" srcId="{ED69877E-C11D-4122-A085-18B16DF5FCCD}" destId="{49665606-6848-4EB8-AA46-B7E89B767D27}" srcOrd="0" destOrd="0" parTransId="{400043EB-DF99-4DC5-8C7D-013FC2BD7135}" sibTransId="{7CE43337-954A-492C-8477-4849188F385D}"/>
    <dgm:cxn modelId="{87DA4A09-3242-48D4-9F26-ED82DCAB5F72}" srcId="{ED69877E-C11D-4122-A085-18B16DF5FCCD}" destId="{A0D27607-4D00-4CC1-8D6C-903D9E55823A}" srcOrd="1" destOrd="0" parTransId="{626F39F1-D19A-4433-A6E8-3F24BF8DDA13}" sibTransId="{8FD7DE50-EBA3-4EF0-9A13-7FF7BA873226}"/>
    <dgm:cxn modelId="{F4AB590A-233B-4851-85B4-5A01A95FF1F8}" type="presOf" srcId="{459BB794-12C0-4722-A0E7-CA43FE2198AD}" destId="{54D1CE2D-0704-4A2E-933F-486D515B8622}" srcOrd="0" destOrd="0" presId="urn:microsoft.com/office/officeart/2011/layout/TabList"/>
    <dgm:cxn modelId="{0F70FA0A-C999-484B-AF91-7C97B049E428}" type="presOf" srcId="{1EE306F0-155C-4935-B8E7-48E62133604B}" destId="{05146204-986A-4CEB-B41C-B0F6CB1A3FC4}" srcOrd="0" destOrd="0" presId="urn:microsoft.com/office/officeart/2011/layout/TabList"/>
    <dgm:cxn modelId="{84CF6E1D-47D9-46A5-B57E-584C21520761}" type="presOf" srcId="{A75CD676-E25F-4C4E-9AF1-466DC1A3B61D}" destId="{8453D69A-5E20-480D-8AE4-BF578E1BA107}" srcOrd="0" destOrd="0" presId="urn:microsoft.com/office/officeart/2011/layout/TabList"/>
    <dgm:cxn modelId="{BDD08B23-A1B1-4FA8-9083-86AA2D0E7792}" type="presOf" srcId="{3511406E-2733-4230-ADDD-26C0269615B7}" destId="{E2C7EB11-CEF2-4EEA-A89F-D0A312EEB8C4}" srcOrd="0" destOrd="0" presId="urn:microsoft.com/office/officeart/2011/layout/TabList"/>
    <dgm:cxn modelId="{BBC0C725-DB61-4CAC-88B6-B8CC1EEB9CA4}" type="presOf" srcId="{91E5A2C2-C0F5-4A05-9DC7-2EFF2ECE8407}" destId="{E0796B7B-3AC6-4556-A3CF-6997A791426A}" srcOrd="0" destOrd="0" presId="urn:microsoft.com/office/officeart/2011/layout/TabList"/>
    <dgm:cxn modelId="{0CEB932A-2813-4549-9164-A1DA80D66D48}" srcId="{E1AF2267-26A2-4B61-9CAD-0FCFBBD6EC05}" destId="{91E5A2C2-C0F5-4A05-9DC7-2EFF2ECE8407}" srcOrd="1" destOrd="0" parTransId="{784128F6-91D7-4FB6-B310-DF79F7CBA96B}" sibTransId="{1C58CD90-FBBB-40EC-AAAD-801A89FC4A67}"/>
    <dgm:cxn modelId="{6192E438-5CC4-444E-B3DC-96D6D5F932D7}" srcId="{3511406E-2733-4230-ADDD-26C0269615B7}" destId="{ED69877E-C11D-4122-A085-18B16DF5FCCD}" srcOrd="4" destOrd="0" parTransId="{CB545B96-5918-471B-8941-0665B3DB38FA}" sibTransId="{EFD04BCC-D42D-4259-B56B-D0CBDC5A6E51}"/>
    <dgm:cxn modelId="{8E1B9A61-5370-4163-A498-39D5D84149BF}" type="presOf" srcId="{3A2BF405-9949-4AA5-961B-FE1340529882}" destId="{5789A498-7FFF-46DA-A133-B4B076C23EFF}" srcOrd="0" destOrd="0" presId="urn:microsoft.com/office/officeart/2011/layout/TabList"/>
    <dgm:cxn modelId="{82C8F243-AF04-4DB2-B702-58069CCAC6AF}" type="presOf" srcId="{E2710AF6-BE17-4721-91A1-2E0EEBCB5437}" destId="{A101E889-28C0-42F2-B2A9-BC33F9ED9F86}" srcOrd="0" destOrd="0" presId="urn:microsoft.com/office/officeart/2011/layout/TabList"/>
    <dgm:cxn modelId="{0DA18947-D72C-4033-BABA-E49A90C50351}" srcId="{1EE306F0-155C-4935-B8E7-48E62133604B}" destId="{A5EFF207-1A21-4562-97D2-0B744B5AD298}" srcOrd="0" destOrd="0" parTransId="{08617DCC-56C2-418C-AC78-F8741212424F}" sibTransId="{1ECBE6E0-4CA3-43AD-B7CF-0D3268BC514E}"/>
    <dgm:cxn modelId="{3D40024E-A5BD-409E-8D6A-C1C299BBB0BC}" srcId="{B01ED3FB-41E5-404E-905F-2DDA2B215F55}" destId="{B8EF68F2-8FDA-4AF1-AC55-064B982C48B7}" srcOrd="1" destOrd="0" parTransId="{22AF9E3B-9D5E-4784-BFF3-5FE421857E3A}" sibTransId="{3B12ED89-17F2-4734-B8FC-375947C05647}"/>
    <dgm:cxn modelId="{F8F26D6E-FD17-42F5-84AF-CFCA50992C38}" srcId="{3511406E-2733-4230-ADDD-26C0269615B7}" destId="{3A2BF405-9949-4AA5-961B-FE1340529882}" srcOrd="1" destOrd="0" parTransId="{D7994A8D-4076-4CEA-B57E-D2603CC5EC3B}" sibTransId="{B24797BB-A8A3-4541-BD64-21FAA201B529}"/>
    <dgm:cxn modelId="{1E9FED53-7A43-469A-944F-C4C22369FDE2}" srcId="{3511406E-2733-4230-ADDD-26C0269615B7}" destId="{E1AF2267-26A2-4B61-9CAD-0FCFBBD6EC05}" srcOrd="0" destOrd="0" parTransId="{741C3ED8-C9E5-44F3-BDC0-A9ED92C1B97F}" sibTransId="{1D09B28C-F6BB-4209-86D0-005C0C3DE8FC}"/>
    <dgm:cxn modelId="{257C1C74-0452-40AF-9BF3-DD5326CA64D5}" type="presOf" srcId="{A0D27607-4D00-4CC1-8D6C-903D9E55823A}" destId="{2A830C01-325E-4BC7-8834-8E19F0DDFC80}" srcOrd="0" destOrd="0" presId="urn:microsoft.com/office/officeart/2011/layout/TabList"/>
    <dgm:cxn modelId="{14673175-3857-4DA2-B7F5-C140401F1504}" srcId="{3A2BF405-9949-4AA5-961B-FE1340529882}" destId="{459BB794-12C0-4722-A0E7-CA43FE2198AD}" srcOrd="1" destOrd="0" parTransId="{35F0DA50-074A-4F42-837C-C47FD4070183}" sibTransId="{2D18D37F-B8F9-49F6-998C-B3A1F1E8F1B3}"/>
    <dgm:cxn modelId="{12A64E77-47E8-4DCA-A8C0-BE9AC12A6D5C}" type="presOf" srcId="{E1AF2267-26A2-4B61-9CAD-0FCFBBD6EC05}" destId="{E65D6DE0-AD2B-4618-8600-3BA9B81828C0}" srcOrd="0" destOrd="0" presId="urn:microsoft.com/office/officeart/2011/layout/TabList"/>
    <dgm:cxn modelId="{F13E8C87-044F-415B-B6AF-A3EB2BF8592B}" srcId="{3511406E-2733-4230-ADDD-26C0269615B7}" destId="{B01ED3FB-41E5-404E-905F-2DDA2B215F55}" srcOrd="2" destOrd="0" parTransId="{5993CFC9-26C1-467B-88D8-1707D196C2A3}" sibTransId="{2C1F8BC8-5544-42C5-A738-E3C42185E7ED}"/>
    <dgm:cxn modelId="{CF36F296-DC37-4A33-BBDF-28E9E02B1D39}" type="presOf" srcId="{49665606-6848-4EB8-AA46-B7E89B767D27}" destId="{721775CE-7E39-415D-8722-477A573B24D4}" srcOrd="0" destOrd="0" presId="urn:microsoft.com/office/officeart/2011/layout/TabList"/>
    <dgm:cxn modelId="{F04AD29D-29ED-4D81-8CF1-6145E49B5C94}" srcId="{B01ED3FB-41E5-404E-905F-2DDA2B215F55}" destId="{1260B34F-E8EC-4C62-99AC-8FF317588A2B}" srcOrd="0" destOrd="0" parTransId="{064D72F9-3464-4766-BC0A-87A34A42B8B8}" sibTransId="{C22494CD-679B-43A6-97EF-FC7C15B4CBBD}"/>
    <dgm:cxn modelId="{DDDEFE9E-A705-4039-990B-A8842F3C9BD7}" srcId="{1EE306F0-155C-4935-B8E7-48E62133604B}" destId="{767AB30E-0AE0-46C4-84AE-1585E189284B}" srcOrd="1" destOrd="0" parTransId="{7A6885A6-5AF3-4558-995F-7133F5F1F51A}" sibTransId="{33025922-1DDA-4902-BBFC-342C7A79C002}"/>
    <dgm:cxn modelId="{19C5C8A2-139C-4C11-A3C2-EDCF9534DC34}" type="presOf" srcId="{1260B34F-E8EC-4C62-99AC-8FF317588A2B}" destId="{393A34A9-25E9-49B5-9DF2-FB0069C792E6}" srcOrd="0" destOrd="0" presId="urn:microsoft.com/office/officeart/2011/layout/TabList"/>
    <dgm:cxn modelId="{150F88A8-77A9-4C11-A803-7A81C475547C}" srcId="{E1AF2267-26A2-4B61-9CAD-0FCFBBD6EC05}" destId="{A75CD676-E25F-4C4E-9AF1-466DC1A3B61D}" srcOrd="0" destOrd="0" parTransId="{94749A7D-49E9-47DD-B953-D13D5848672B}" sibTransId="{E4738A60-0B24-4522-B56E-A7FDD93D96AD}"/>
    <dgm:cxn modelId="{BBF5B5B4-0FF4-4EB6-BD7D-ADA36AB452E5}" srcId="{3511406E-2733-4230-ADDD-26C0269615B7}" destId="{1EE306F0-155C-4935-B8E7-48E62133604B}" srcOrd="3" destOrd="0" parTransId="{F49B1AB5-D3F2-4209-9F67-D8E70E253E65}" sibTransId="{B9B8CAD7-488A-4E9C-87C4-AA789BAB39F2}"/>
    <dgm:cxn modelId="{D1986CB9-CF3C-476C-A9D2-11F4E6F2F474}" srcId="{3A2BF405-9949-4AA5-961B-FE1340529882}" destId="{E2710AF6-BE17-4721-91A1-2E0EEBCB5437}" srcOrd="0" destOrd="0" parTransId="{428E43FC-47A4-4D2E-B03D-009E8E94E196}" sibTransId="{DC3BE967-59A8-4952-A877-A057FE0655A1}"/>
    <dgm:cxn modelId="{390B3BC6-400A-4D09-B4E3-1DBA2F92DBAA}" type="presOf" srcId="{ED69877E-C11D-4122-A085-18B16DF5FCCD}" destId="{B11E857D-5051-4278-A85E-4A82838D99E0}" srcOrd="0" destOrd="0" presId="urn:microsoft.com/office/officeart/2011/layout/TabList"/>
    <dgm:cxn modelId="{2CDC29D6-90CF-435E-8A0D-7655312C24FB}" type="presOf" srcId="{A5EFF207-1A21-4562-97D2-0B744B5AD298}" destId="{762C89DA-0A23-4AEB-9AAA-3C8E49C452CD}" srcOrd="0" destOrd="0" presId="urn:microsoft.com/office/officeart/2011/layout/TabList"/>
    <dgm:cxn modelId="{C082F9DA-6202-4A1A-99AF-8741A83B43F2}" type="presOf" srcId="{B8EF68F2-8FDA-4AF1-AC55-064B982C48B7}" destId="{CD963580-1E1E-4021-A24A-6DB1B6D1AE78}" srcOrd="0" destOrd="0" presId="urn:microsoft.com/office/officeart/2011/layout/TabList"/>
    <dgm:cxn modelId="{7E4AB3E5-70E2-4F4D-9049-1169C2A887BB}" type="presOf" srcId="{B01ED3FB-41E5-404E-905F-2DDA2B215F55}" destId="{168809BA-9C87-490A-91E9-90B1CDB86E55}" srcOrd="0" destOrd="0" presId="urn:microsoft.com/office/officeart/2011/layout/TabList"/>
    <dgm:cxn modelId="{729EB490-7C50-4F8F-86D7-107387AA8E94}" type="presParOf" srcId="{E2C7EB11-CEF2-4EEA-A89F-D0A312EEB8C4}" destId="{974EF94A-0608-4680-BB04-0731165072DA}" srcOrd="0" destOrd="0" presId="urn:microsoft.com/office/officeart/2011/layout/TabList"/>
    <dgm:cxn modelId="{B50B64ED-A5A9-4D19-82EE-E0F371D2959D}" type="presParOf" srcId="{974EF94A-0608-4680-BB04-0731165072DA}" destId="{8453D69A-5E20-480D-8AE4-BF578E1BA107}" srcOrd="0" destOrd="0" presId="urn:microsoft.com/office/officeart/2011/layout/TabList"/>
    <dgm:cxn modelId="{933A9D3F-B9B5-4E14-9EAC-58E91BF0C4C3}" type="presParOf" srcId="{974EF94A-0608-4680-BB04-0731165072DA}" destId="{E65D6DE0-AD2B-4618-8600-3BA9B81828C0}" srcOrd="1" destOrd="0" presId="urn:microsoft.com/office/officeart/2011/layout/TabList"/>
    <dgm:cxn modelId="{D6C1010C-8DA8-496D-9D56-32310F0DEB67}" type="presParOf" srcId="{974EF94A-0608-4680-BB04-0731165072DA}" destId="{6D59EEBA-CAE3-40E8-A5F7-FD0A15F46CEC}" srcOrd="2" destOrd="0" presId="urn:microsoft.com/office/officeart/2011/layout/TabList"/>
    <dgm:cxn modelId="{89EEE398-AD03-49BC-9834-1330E85AE7A4}" type="presParOf" srcId="{E2C7EB11-CEF2-4EEA-A89F-D0A312EEB8C4}" destId="{E0796B7B-3AC6-4556-A3CF-6997A791426A}" srcOrd="1" destOrd="0" presId="urn:microsoft.com/office/officeart/2011/layout/TabList"/>
    <dgm:cxn modelId="{AC0D631C-2B3A-4943-9608-D42EC14ADA97}" type="presParOf" srcId="{E2C7EB11-CEF2-4EEA-A89F-D0A312EEB8C4}" destId="{617DA559-D3D5-4BDF-9F0E-AF06D934A82B}" srcOrd="2" destOrd="0" presId="urn:microsoft.com/office/officeart/2011/layout/TabList"/>
    <dgm:cxn modelId="{5C1FCA6B-E2B3-4D2E-8734-01F645C586A0}" type="presParOf" srcId="{E2C7EB11-CEF2-4EEA-A89F-D0A312EEB8C4}" destId="{88346160-BD20-4543-8ECE-2E564B947BCE}" srcOrd="3" destOrd="0" presId="urn:microsoft.com/office/officeart/2011/layout/TabList"/>
    <dgm:cxn modelId="{3DB1AEBD-D610-4572-9B00-7B2C422EC069}" type="presParOf" srcId="{88346160-BD20-4543-8ECE-2E564B947BCE}" destId="{A101E889-28C0-42F2-B2A9-BC33F9ED9F86}" srcOrd="0" destOrd="0" presId="urn:microsoft.com/office/officeart/2011/layout/TabList"/>
    <dgm:cxn modelId="{ECCAE175-D406-47FA-BC25-DEA55DC39D94}" type="presParOf" srcId="{88346160-BD20-4543-8ECE-2E564B947BCE}" destId="{5789A498-7FFF-46DA-A133-B4B076C23EFF}" srcOrd="1" destOrd="0" presId="urn:microsoft.com/office/officeart/2011/layout/TabList"/>
    <dgm:cxn modelId="{282C1677-6F1F-4E9A-BE38-10056D403D8D}" type="presParOf" srcId="{88346160-BD20-4543-8ECE-2E564B947BCE}" destId="{5B8A7EE8-82A9-40F1-9396-8FF897789EFF}" srcOrd="2" destOrd="0" presId="urn:microsoft.com/office/officeart/2011/layout/TabList"/>
    <dgm:cxn modelId="{112A0885-7FBB-4AC6-A196-05A8CC2D4851}" type="presParOf" srcId="{E2C7EB11-CEF2-4EEA-A89F-D0A312EEB8C4}" destId="{54D1CE2D-0704-4A2E-933F-486D515B8622}" srcOrd="4" destOrd="0" presId="urn:microsoft.com/office/officeart/2011/layout/TabList"/>
    <dgm:cxn modelId="{918D8055-D989-4415-ADF5-ADBE072D26B0}" type="presParOf" srcId="{E2C7EB11-CEF2-4EEA-A89F-D0A312EEB8C4}" destId="{7FC6AC80-FF51-4795-9597-EFA2088DD509}" srcOrd="5" destOrd="0" presId="urn:microsoft.com/office/officeart/2011/layout/TabList"/>
    <dgm:cxn modelId="{A7B416AF-29DF-469A-8B55-F81EAFC9A178}" type="presParOf" srcId="{E2C7EB11-CEF2-4EEA-A89F-D0A312EEB8C4}" destId="{C9AC5BBE-D4CA-4E6F-ABD7-79CB5C4E8FDC}" srcOrd="6" destOrd="0" presId="urn:microsoft.com/office/officeart/2011/layout/TabList"/>
    <dgm:cxn modelId="{14A26396-CB6B-4F63-9EDC-F071ACF52170}" type="presParOf" srcId="{C9AC5BBE-D4CA-4E6F-ABD7-79CB5C4E8FDC}" destId="{393A34A9-25E9-49B5-9DF2-FB0069C792E6}" srcOrd="0" destOrd="0" presId="urn:microsoft.com/office/officeart/2011/layout/TabList"/>
    <dgm:cxn modelId="{6ACFE79D-080F-41E7-A100-FEAC5618F191}" type="presParOf" srcId="{C9AC5BBE-D4CA-4E6F-ABD7-79CB5C4E8FDC}" destId="{168809BA-9C87-490A-91E9-90B1CDB86E55}" srcOrd="1" destOrd="0" presId="urn:microsoft.com/office/officeart/2011/layout/TabList"/>
    <dgm:cxn modelId="{04FA186A-E42C-48F4-BB86-A38721194EC8}" type="presParOf" srcId="{C9AC5BBE-D4CA-4E6F-ABD7-79CB5C4E8FDC}" destId="{D40CC970-A1BC-4194-A8B6-B5FD63DBCEB6}" srcOrd="2" destOrd="0" presId="urn:microsoft.com/office/officeart/2011/layout/TabList"/>
    <dgm:cxn modelId="{6B32EE65-C458-435E-93E8-0251CA84FC9E}" type="presParOf" srcId="{E2C7EB11-CEF2-4EEA-A89F-D0A312EEB8C4}" destId="{CD963580-1E1E-4021-A24A-6DB1B6D1AE78}" srcOrd="7" destOrd="0" presId="urn:microsoft.com/office/officeart/2011/layout/TabList"/>
    <dgm:cxn modelId="{8CA9B6E4-786D-4561-97EA-3B7EAB562A67}" type="presParOf" srcId="{E2C7EB11-CEF2-4EEA-A89F-D0A312EEB8C4}" destId="{805727BB-997F-4926-BB1A-3A0EAF72BAA7}" srcOrd="8" destOrd="0" presId="urn:microsoft.com/office/officeart/2011/layout/TabList"/>
    <dgm:cxn modelId="{5894C767-A0B3-4C37-BE6A-0B3B3E33B50F}" type="presParOf" srcId="{E2C7EB11-CEF2-4EEA-A89F-D0A312EEB8C4}" destId="{5F3AEC65-459C-468A-93F6-FED82DBB810A}" srcOrd="9" destOrd="0" presId="urn:microsoft.com/office/officeart/2011/layout/TabList"/>
    <dgm:cxn modelId="{6F2FE6CA-4B0B-42E0-998D-8E809066FF75}" type="presParOf" srcId="{5F3AEC65-459C-468A-93F6-FED82DBB810A}" destId="{762C89DA-0A23-4AEB-9AAA-3C8E49C452CD}" srcOrd="0" destOrd="0" presId="urn:microsoft.com/office/officeart/2011/layout/TabList"/>
    <dgm:cxn modelId="{B4EB2252-4775-40C8-962E-5A3D292AA09D}" type="presParOf" srcId="{5F3AEC65-459C-468A-93F6-FED82DBB810A}" destId="{05146204-986A-4CEB-B41C-B0F6CB1A3FC4}" srcOrd="1" destOrd="0" presId="urn:microsoft.com/office/officeart/2011/layout/TabList"/>
    <dgm:cxn modelId="{59388C99-B918-4C2B-AE7A-FF54F1AEE2C0}" type="presParOf" srcId="{5F3AEC65-459C-468A-93F6-FED82DBB810A}" destId="{5D8D55B8-6039-44FD-968F-E68DC30C741C}" srcOrd="2" destOrd="0" presId="urn:microsoft.com/office/officeart/2011/layout/TabList"/>
    <dgm:cxn modelId="{FEC2DFC5-523C-4A15-8C63-1BD5BFF7F599}" type="presParOf" srcId="{E2C7EB11-CEF2-4EEA-A89F-D0A312EEB8C4}" destId="{DF31026B-8B1B-42EF-9068-FBE2996C19BA}" srcOrd="10" destOrd="0" presId="urn:microsoft.com/office/officeart/2011/layout/TabList"/>
    <dgm:cxn modelId="{8A11B8D1-4EDE-48E4-B50A-357A566598E1}" type="presParOf" srcId="{E2C7EB11-CEF2-4EEA-A89F-D0A312EEB8C4}" destId="{5DA3E42B-2F59-4236-9E03-B06C20DB009E}" srcOrd="11" destOrd="0" presId="urn:microsoft.com/office/officeart/2011/layout/TabList"/>
    <dgm:cxn modelId="{FCBC0843-B7D6-4F7E-AB06-C24C2F35D430}" type="presParOf" srcId="{E2C7EB11-CEF2-4EEA-A89F-D0A312EEB8C4}" destId="{85F27E01-D741-4848-AC7D-E9677AD8C4BC}" srcOrd="12" destOrd="0" presId="urn:microsoft.com/office/officeart/2011/layout/TabList"/>
    <dgm:cxn modelId="{2E0B349D-5A9E-4570-94EE-1AC09056EF2E}" type="presParOf" srcId="{85F27E01-D741-4848-AC7D-E9677AD8C4BC}" destId="{721775CE-7E39-415D-8722-477A573B24D4}" srcOrd="0" destOrd="0" presId="urn:microsoft.com/office/officeart/2011/layout/TabList"/>
    <dgm:cxn modelId="{98F5ADF9-1AA5-49FA-81F3-9E880FE1D540}" type="presParOf" srcId="{85F27E01-D741-4848-AC7D-E9677AD8C4BC}" destId="{B11E857D-5051-4278-A85E-4A82838D99E0}" srcOrd="1" destOrd="0" presId="urn:microsoft.com/office/officeart/2011/layout/TabList"/>
    <dgm:cxn modelId="{BB93F4F9-BF62-4D50-84EB-92F634A524D3}" type="presParOf" srcId="{85F27E01-D741-4848-AC7D-E9677AD8C4BC}" destId="{8AE6E237-9CDC-4CB2-9500-C2ACA7C26C17}" srcOrd="2" destOrd="0" presId="urn:microsoft.com/office/officeart/2011/layout/TabList"/>
    <dgm:cxn modelId="{E3A97592-ED07-474A-A4E1-EB525E3AA955}" type="presParOf" srcId="{E2C7EB11-CEF2-4EEA-A89F-D0A312EEB8C4}" destId="{2A830C01-325E-4BC7-8834-8E19F0DDFC80}" srcOrd="13"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7AD97-9C5D-4F3E-9BFC-1A6D99D2C318}">
      <dsp:nvSpPr>
        <dsp:cNvPr id="0" name=""/>
        <dsp:cNvSpPr/>
      </dsp:nvSpPr>
      <dsp:spPr>
        <a:xfrm>
          <a:off x="1372828" y="575049"/>
          <a:ext cx="3831421" cy="3831421"/>
        </a:xfrm>
        <a:prstGeom prst="blockArc">
          <a:avLst>
            <a:gd name="adj1" fmla="val 11880000"/>
            <a:gd name="adj2" fmla="val 16200000"/>
            <a:gd name="adj3" fmla="val 4638"/>
          </a:avLst>
        </a:prstGeom>
        <a:solidFill>
          <a:schemeClr val="accent1">
            <a:shade val="90000"/>
            <a:hueOff val="271295"/>
            <a:satOff val="-626"/>
            <a:lumOff val="1987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565C1C5-DA89-4DAC-8614-97FE8CEF507A}">
      <dsp:nvSpPr>
        <dsp:cNvPr id="0" name=""/>
        <dsp:cNvSpPr/>
      </dsp:nvSpPr>
      <dsp:spPr>
        <a:xfrm>
          <a:off x="1372828" y="575049"/>
          <a:ext cx="3831421" cy="3831421"/>
        </a:xfrm>
        <a:prstGeom prst="blockArc">
          <a:avLst>
            <a:gd name="adj1" fmla="val 7560000"/>
            <a:gd name="adj2" fmla="val 11880000"/>
            <a:gd name="adj3" fmla="val 4638"/>
          </a:avLst>
        </a:prstGeom>
        <a:solidFill>
          <a:schemeClr val="accent1">
            <a:shade val="90000"/>
            <a:hueOff val="203471"/>
            <a:satOff val="-469"/>
            <a:lumOff val="1490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C0FB643-AE2D-4273-AB1A-7FFF04617A2C}">
      <dsp:nvSpPr>
        <dsp:cNvPr id="0" name=""/>
        <dsp:cNvSpPr/>
      </dsp:nvSpPr>
      <dsp:spPr>
        <a:xfrm>
          <a:off x="1372828" y="575049"/>
          <a:ext cx="3831421" cy="3831421"/>
        </a:xfrm>
        <a:prstGeom prst="blockArc">
          <a:avLst>
            <a:gd name="adj1" fmla="val 3240000"/>
            <a:gd name="adj2" fmla="val 7560000"/>
            <a:gd name="adj3" fmla="val 4638"/>
          </a:avLst>
        </a:prstGeom>
        <a:solidFill>
          <a:schemeClr val="accent1">
            <a:shade val="90000"/>
            <a:hueOff val="135647"/>
            <a:satOff val="-313"/>
            <a:lumOff val="993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B37591D-1864-4EFE-A4DC-7A556C19B2FC}">
      <dsp:nvSpPr>
        <dsp:cNvPr id="0" name=""/>
        <dsp:cNvSpPr/>
      </dsp:nvSpPr>
      <dsp:spPr>
        <a:xfrm>
          <a:off x="1372828" y="575049"/>
          <a:ext cx="3831421" cy="3831421"/>
        </a:xfrm>
        <a:prstGeom prst="blockArc">
          <a:avLst>
            <a:gd name="adj1" fmla="val 20520000"/>
            <a:gd name="adj2" fmla="val 3240000"/>
            <a:gd name="adj3" fmla="val 4638"/>
          </a:avLst>
        </a:prstGeom>
        <a:solidFill>
          <a:schemeClr val="accent1">
            <a:shade val="90000"/>
            <a:hueOff val="67824"/>
            <a:satOff val="-156"/>
            <a:lumOff val="496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C3F199B-DAB3-4AF9-9AE7-9CB71A10A3AD}">
      <dsp:nvSpPr>
        <dsp:cNvPr id="0" name=""/>
        <dsp:cNvSpPr/>
      </dsp:nvSpPr>
      <dsp:spPr>
        <a:xfrm>
          <a:off x="1372828" y="575049"/>
          <a:ext cx="3831421" cy="3831421"/>
        </a:xfrm>
        <a:prstGeom prst="blockArc">
          <a:avLst>
            <a:gd name="adj1" fmla="val 16200000"/>
            <a:gd name="adj2" fmla="val 20520000"/>
            <a:gd name="adj3" fmla="val 4638"/>
          </a:avLst>
        </a:prstGeom>
        <a:solidFill>
          <a:schemeClr val="accent1">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58115F-33C9-48F9-B533-B83B2E7F0397}">
      <dsp:nvSpPr>
        <dsp:cNvPr id="0" name=""/>
        <dsp:cNvSpPr/>
      </dsp:nvSpPr>
      <dsp:spPr>
        <a:xfrm>
          <a:off x="2406992" y="1609213"/>
          <a:ext cx="1763093" cy="1763093"/>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noProof="0" dirty="0"/>
            <a:t>Physical Activity</a:t>
          </a:r>
        </a:p>
      </dsp:txBody>
      <dsp:txXfrm>
        <a:off x="2665191" y="1867412"/>
        <a:ext cx="1246695" cy="1246695"/>
      </dsp:txXfrm>
    </dsp:sp>
    <dsp:sp modelId="{9FA084D2-99D2-4A14-87B7-3FE6D17BBA7E}">
      <dsp:nvSpPr>
        <dsp:cNvPr id="0" name=""/>
        <dsp:cNvSpPr/>
      </dsp:nvSpPr>
      <dsp:spPr>
        <a:xfrm>
          <a:off x="2671456" y="2396"/>
          <a:ext cx="1234165" cy="1234165"/>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Active Breaks</a:t>
          </a:r>
          <a:endParaRPr lang="en-GB" sz="1400" kern="1200" noProof="0" dirty="0"/>
        </a:p>
      </dsp:txBody>
      <dsp:txXfrm>
        <a:off x="2852195" y="183135"/>
        <a:ext cx="872687" cy="872687"/>
      </dsp:txXfrm>
    </dsp:sp>
    <dsp:sp modelId="{C5A0C2E2-B949-4728-A23B-6EEF3EAA5B0A}">
      <dsp:nvSpPr>
        <dsp:cNvPr id="0" name=""/>
        <dsp:cNvSpPr/>
      </dsp:nvSpPr>
      <dsp:spPr>
        <a:xfrm>
          <a:off x="4451150" y="1295419"/>
          <a:ext cx="1234165" cy="1234165"/>
        </a:xfrm>
        <a:prstGeom prst="ellipse">
          <a:avLst/>
        </a:prstGeom>
        <a:solidFill>
          <a:schemeClr val="accent1">
            <a:shade val="80000"/>
            <a:hueOff val="67816"/>
            <a:satOff val="1294"/>
            <a:lumOff val="571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Active Homework</a:t>
          </a:r>
          <a:endParaRPr lang="de-DE" sz="1400" kern="1200"/>
        </a:p>
      </dsp:txBody>
      <dsp:txXfrm>
        <a:off x="4631889" y="1476158"/>
        <a:ext cx="872687" cy="872687"/>
      </dsp:txXfrm>
    </dsp:sp>
    <dsp:sp modelId="{1B3260FF-585D-4CB1-8272-E47A378E319C}">
      <dsp:nvSpPr>
        <dsp:cNvPr id="0" name=""/>
        <dsp:cNvSpPr/>
      </dsp:nvSpPr>
      <dsp:spPr>
        <a:xfrm>
          <a:off x="3771367" y="3387575"/>
          <a:ext cx="1234165" cy="1234165"/>
        </a:xfrm>
        <a:prstGeom prst="ellipse">
          <a:avLst/>
        </a:prstGeom>
        <a:solidFill>
          <a:schemeClr val="accent1">
            <a:shade val="80000"/>
            <a:hueOff val="135632"/>
            <a:satOff val="2588"/>
            <a:lumOff val="114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Active Learning</a:t>
          </a:r>
          <a:endParaRPr lang="de-DE" sz="1400" kern="1200"/>
        </a:p>
      </dsp:txBody>
      <dsp:txXfrm>
        <a:off x="3952106" y="3568314"/>
        <a:ext cx="872687" cy="872687"/>
      </dsp:txXfrm>
    </dsp:sp>
    <dsp:sp modelId="{ACE09667-FB0E-4EBE-A9B6-B6B5C72C478B}">
      <dsp:nvSpPr>
        <dsp:cNvPr id="0" name=""/>
        <dsp:cNvSpPr/>
      </dsp:nvSpPr>
      <dsp:spPr>
        <a:xfrm>
          <a:off x="1571545" y="3387575"/>
          <a:ext cx="1234165" cy="1234165"/>
        </a:xfrm>
        <a:prstGeom prst="ellipse">
          <a:avLst/>
        </a:prstGeom>
        <a:solidFill>
          <a:schemeClr val="accent1">
            <a:shade val="80000"/>
            <a:hueOff val="203448"/>
            <a:satOff val="3881"/>
            <a:lumOff val="1714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Active Recess</a:t>
          </a:r>
          <a:endParaRPr lang="de-DE" sz="1400" kern="1200"/>
        </a:p>
      </dsp:txBody>
      <dsp:txXfrm>
        <a:off x="1752284" y="3568314"/>
        <a:ext cx="872687" cy="872687"/>
      </dsp:txXfrm>
    </dsp:sp>
    <dsp:sp modelId="{C7678B58-E2B9-4903-BE70-2D837E3DC7D9}">
      <dsp:nvSpPr>
        <dsp:cNvPr id="0" name=""/>
        <dsp:cNvSpPr/>
      </dsp:nvSpPr>
      <dsp:spPr>
        <a:xfrm>
          <a:off x="891762" y="1295419"/>
          <a:ext cx="1234165" cy="1234165"/>
        </a:xfrm>
        <a:prstGeom prst="ellipse">
          <a:avLst/>
        </a:prstGeom>
        <a:solidFill>
          <a:schemeClr val="accent1">
            <a:shade val="80000"/>
            <a:hueOff val="271263"/>
            <a:satOff val="5175"/>
            <a:lumOff val="2285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Active Transport</a:t>
          </a:r>
          <a:endParaRPr lang="de-DE" sz="1400" kern="1200" dirty="0"/>
        </a:p>
      </dsp:txBody>
      <dsp:txXfrm>
        <a:off x="1072501" y="1476158"/>
        <a:ext cx="872687" cy="8726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6E237-9CDC-4CB2-9500-C2ACA7C26C17}">
      <dsp:nvSpPr>
        <dsp:cNvPr id="0" name=""/>
        <dsp:cNvSpPr/>
      </dsp:nvSpPr>
      <dsp:spPr>
        <a:xfrm>
          <a:off x="0" y="3997760"/>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8D55B8-6039-44FD-968F-E68DC30C741C}">
      <dsp:nvSpPr>
        <dsp:cNvPr id="0" name=""/>
        <dsp:cNvSpPr/>
      </dsp:nvSpPr>
      <dsp:spPr>
        <a:xfrm>
          <a:off x="0" y="3074306"/>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40CC970-A1BC-4194-A8B6-B5FD63DBCEB6}">
      <dsp:nvSpPr>
        <dsp:cNvPr id="0" name=""/>
        <dsp:cNvSpPr/>
      </dsp:nvSpPr>
      <dsp:spPr>
        <a:xfrm>
          <a:off x="0" y="2150852"/>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B8A7EE8-82A9-40F1-9396-8FF897789EFF}">
      <dsp:nvSpPr>
        <dsp:cNvPr id="0" name=""/>
        <dsp:cNvSpPr/>
      </dsp:nvSpPr>
      <dsp:spPr>
        <a:xfrm>
          <a:off x="0" y="1227398"/>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D59EEBA-CAE3-40E8-A5F7-FD0A15F46CEC}">
      <dsp:nvSpPr>
        <dsp:cNvPr id="0" name=""/>
        <dsp:cNvSpPr/>
      </dsp:nvSpPr>
      <dsp:spPr>
        <a:xfrm>
          <a:off x="0" y="303944"/>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453D69A-5E20-480D-8AE4-BF578E1BA107}">
      <dsp:nvSpPr>
        <dsp:cNvPr id="0" name=""/>
        <dsp:cNvSpPr/>
      </dsp:nvSpPr>
      <dsp:spPr>
        <a:xfrm>
          <a:off x="2964489" y="1202"/>
          <a:ext cx="8437392" cy="302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endParaRPr lang="en-GB" sz="2000" kern="1200" noProof="0" dirty="0">
            <a:latin typeface="+mn-lt"/>
          </a:endParaRPr>
        </a:p>
      </dsp:txBody>
      <dsp:txXfrm>
        <a:off x="2964489" y="1202"/>
        <a:ext cx="8437392" cy="302742"/>
      </dsp:txXfrm>
    </dsp:sp>
    <dsp:sp modelId="{E65D6DE0-AD2B-4618-8600-3BA9B81828C0}">
      <dsp:nvSpPr>
        <dsp:cNvPr id="0" name=""/>
        <dsp:cNvSpPr/>
      </dsp:nvSpPr>
      <dsp:spPr>
        <a:xfrm>
          <a:off x="0" y="1202"/>
          <a:ext cx="2964489" cy="302742"/>
        </a:xfrm>
        <a:prstGeom prst="round2SameRect">
          <a:avLst>
            <a:gd name="adj1" fmla="val 16670"/>
            <a:gd name="adj2" fmla="val 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latin typeface="+mn-lt"/>
            </a:rPr>
            <a:t>Active Breaks</a:t>
          </a:r>
        </a:p>
      </dsp:txBody>
      <dsp:txXfrm>
        <a:off x="14781" y="15983"/>
        <a:ext cx="2934927" cy="287961"/>
      </dsp:txXfrm>
    </dsp:sp>
    <dsp:sp modelId="{E0796B7B-3AC6-4556-A3CF-6997A791426A}">
      <dsp:nvSpPr>
        <dsp:cNvPr id="0" name=""/>
        <dsp:cNvSpPr/>
      </dsp:nvSpPr>
      <dsp:spPr>
        <a:xfrm>
          <a:off x="0" y="303944"/>
          <a:ext cx="11401882" cy="605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None/>
          </a:pPr>
          <a:r>
            <a:rPr lang="en-GB" sz="2000" kern="1200" noProof="0" dirty="0">
              <a:latin typeface="+mn-lt"/>
            </a:rPr>
            <a:t>A short bout of physical activity performed as a break from academic instruction to increase or decrease students’ activation. </a:t>
          </a:r>
        </a:p>
      </dsp:txBody>
      <dsp:txXfrm>
        <a:off x="0" y="303944"/>
        <a:ext cx="11401882" cy="605574"/>
      </dsp:txXfrm>
    </dsp:sp>
    <dsp:sp modelId="{A101E889-28C0-42F2-B2A9-BC33F9ED9F86}">
      <dsp:nvSpPr>
        <dsp:cNvPr id="0" name=""/>
        <dsp:cNvSpPr/>
      </dsp:nvSpPr>
      <dsp:spPr>
        <a:xfrm>
          <a:off x="2964489" y="924656"/>
          <a:ext cx="8437392" cy="302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GB" sz="2000" kern="1200" noProof="0" dirty="0">
              <a:latin typeface="+mn-lt"/>
            </a:rPr>
            <a:t> </a:t>
          </a:r>
        </a:p>
      </dsp:txBody>
      <dsp:txXfrm>
        <a:off x="2964489" y="924656"/>
        <a:ext cx="8437392" cy="302742"/>
      </dsp:txXfrm>
    </dsp:sp>
    <dsp:sp modelId="{5789A498-7FFF-46DA-A133-B4B076C23EFF}">
      <dsp:nvSpPr>
        <dsp:cNvPr id="0" name=""/>
        <dsp:cNvSpPr/>
      </dsp:nvSpPr>
      <dsp:spPr>
        <a:xfrm>
          <a:off x="0" y="924656"/>
          <a:ext cx="2964489" cy="302742"/>
        </a:xfrm>
        <a:prstGeom prst="round2SameRect">
          <a:avLst>
            <a:gd name="adj1" fmla="val 16670"/>
            <a:gd name="adj2" fmla="val 0"/>
          </a:avLst>
        </a:prstGeom>
        <a:gradFill rotWithShape="0">
          <a:gsLst>
            <a:gs pos="0">
              <a:schemeClr val="accent1">
                <a:shade val="80000"/>
                <a:hueOff val="67816"/>
                <a:satOff val="1294"/>
                <a:lumOff val="5714"/>
                <a:alphaOff val="0"/>
                <a:satMod val="103000"/>
                <a:lumMod val="102000"/>
                <a:tint val="94000"/>
              </a:schemeClr>
            </a:gs>
            <a:gs pos="50000">
              <a:schemeClr val="accent1">
                <a:shade val="80000"/>
                <a:hueOff val="67816"/>
                <a:satOff val="1294"/>
                <a:lumOff val="5714"/>
                <a:alphaOff val="0"/>
                <a:satMod val="110000"/>
                <a:lumMod val="100000"/>
                <a:shade val="100000"/>
              </a:schemeClr>
            </a:gs>
            <a:gs pos="100000">
              <a:schemeClr val="accent1">
                <a:shade val="80000"/>
                <a:hueOff val="67816"/>
                <a:satOff val="1294"/>
                <a:lumOff val="5714"/>
                <a:alphaOff val="0"/>
                <a:lumMod val="99000"/>
                <a:satMod val="120000"/>
                <a:shade val="78000"/>
              </a:schemeClr>
            </a:gs>
          </a:gsLst>
          <a:lin ang="5400000" scaled="0"/>
        </a:gradFill>
        <a:ln w="6350" cap="flat" cmpd="sng" algn="ctr">
          <a:solidFill>
            <a:schemeClr val="accent1">
              <a:shade val="80000"/>
              <a:hueOff val="67816"/>
              <a:satOff val="1294"/>
              <a:lumOff val="57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latin typeface="+mn-lt"/>
            </a:rPr>
            <a:t>Active Homework</a:t>
          </a:r>
        </a:p>
      </dsp:txBody>
      <dsp:txXfrm>
        <a:off x="14781" y="939437"/>
        <a:ext cx="2934927" cy="287961"/>
      </dsp:txXfrm>
    </dsp:sp>
    <dsp:sp modelId="{54D1CE2D-0704-4A2E-933F-486D515B8622}">
      <dsp:nvSpPr>
        <dsp:cNvPr id="0" name=""/>
        <dsp:cNvSpPr/>
      </dsp:nvSpPr>
      <dsp:spPr>
        <a:xfrm>
          <a:off x="0" y="1227398"/>
          <a:ext cx="11401882" cy="605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None/>
          </a:pPr>
          <a:r>
            <a:rPr lang="en-GB" sz="2000" kern="1200" noProof="0" dirty="0">
              <a:latin typeface="+mn-lt"/>
            </a:rPr>
            <a:t>Assigned physically active homework tasks that students can do on their own or with family members.</a:t>
          </a:r>
        </a:p>
      </dsp:txBody>
      <dsp:txXfrm>
        <a:off x="0" y="1227398"/>
        <a:ext cx="11401882" cy="605574"/>
      </dsp:txXfrm>
    </dsp:sp>
    <dsp:sp modelId="{393A34A9-25E9-49B5-9DF2-FB0069C792E6}">
      <dsp:nvSpPr>
        <dsp:cNvPr id="0" name=""/>
        <dsp:cNvSpPr/>
      </dsp:nvSpPr>
      <dsp:spPr>
        <a:xfrm>
          <a:off x="2964489" y="1848110"/>
          <a:ext cx="8437392" cy="302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GB" sz="2000" kern="1200" noProof="0" dirty="0">
              <a:latin typeface="+mn-lt"/>
            </a:rPr>
            <a:t> </a:t>
          </a:r>
        </a:p>
      </dsp:txBody>
      <dsp:txXfrm>
        <a:off x="2964489" y="1848110"/>
        <a:ext cx="8437392" cy="302742"/>
      </dsp:txXfrm>
    </dsp:sp>
    <dsp:sp modelId="{168809BA-9C87-490A-91E9-90B1CDB86E55}">
      <dsp:nvSpPr>
        <dsp:cNvPr id="0" name=""/>
        <dsp:cNvSpPr/>
      </dsp:nvSpPr>
      <dsp:spPr>
        <a:xfrm>
          <a:off x="0" y="1848110"/>
          <a:ext cx="2964489" cy="302742"/>
        </a:xfrm>
        <a:prstGeom prst="round2SameRect">
          <a:avLst>
            <a:gd name="adj1" fmla="val 16670"/>
            <a:gd name="adj2" fmla="val 0"/>
          </a:avLst>
        </a:prstGeom>
        <a:gradFill rotWithShape="0">
          <a:gsLst>
            <a:gs pos="0">
              <a:schemeClr val="accent1">
                <a:shade val="80000"/>
                <a:hueOff val="135632"/>
                <a:satOff val="2588"/>
                <a:lumOff val="11428"/>
                <a:alphaOff val="0"/>
                <a:satMod val="103000"/>
                <a:lumMod val="102000"/>
                <a:tint val="94000"/>
              </a:schemeClr>
            </a:gs>
            <a:gs pos="50000">
              <a:schemeClr val="accent1">
                <a:shade val="80000"/>
                <a:hueOff val="135632"/>
                <a:satOff val="2588"/>
                <a:lumOff val="11428"/>
                <a:alphaOff val="0"/>
                <a:satMod val="110000"/>
                <a:lumMod val="100000"/>
                <a:shade val="100000"/>
              </a:schemeClr>
            </a:gs>
            <a:gs pos="100000">
              <a:schemeClr val="accent1">
                <a:shade val="80000"/>
                <a:hueOff val="135632"/>
                <a:satOff val="2588"/>
                <a:lumOff val="11428"/>
                <a:alphaOff val="0"/>
                <a:lumMod val="99000"/>
                <a:satMod val="120000"/>
                <a:shade val="78000"/>
              </a:schemeClr>
            </a:gs>
          </a:gsLst>
          <a:lin ang="5400000" scaled="0"/>
        </a:gradFill>
        <a:ln w="6350" cap="flat" cmpd="sng" algn="ctr">
          <a:solidFill>
            <a:schemeClr val="accent1">
              <a:shade val="80000"/>
              <a:hueOff val="135632"/>
              <a:satOff val="2588"/>
              <a:lumOff val="114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latin typeface="+mn-lt"/>
            </a:rPr>
            <a:t>Active Transport</a:t>
          </a:r>
        </a:p>
      </dsp:txBody>
      <dsp:txXfrm>
        <a:off x="14781" y="1862891"/>
        <a:ext cx="2934927" cy="287961"/>
      </dsp:txXfrm>
    </dsp:sp>
    <dsp:sp modelId="{CD963580-1E1E-4021-A24A-6DB1B6D1AE78}">
      <dsp:nvSpPr>
        <dsp:cNvPr id="0" name=""/>
        <dsp:cNvSpPr/>
      </dsp:nvSpPr>
      <dsp:spPr>
        <a:xfrm>
          <a:off x="0" y="2150852"/>
          <a:ext cx="11401882" cy="605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None/>
          </a:pPr>
          <a:r>
            <a:rPr lang="en-GB" sz="2000" kern="1200" noProof="0" dirty="0">
              <a:latin typeface="+mn-lt"/>
            </a:rPr>
            <a:t>Travel that incorporates all modes of transport relying on human power for propulsion. </a:t>
          </a:r>
        </a:p>
      </dsp:txBody>
      <dsp:txXfrm>
        <a:off x="0" y="2150852"/>
        <a:ext cx="11401882" cy="605574"/>
      </dsp:txXfrm>
    </dsp:sp>
    <dsp:sp modelId="{762C89DA-0A23-4AEB-9AAA-3C8E49C452CD}">
      <dsp:nvSpPr>
        <dsp:cNvPr id="0" name=""/>
        <dsp:cNvSpPr/>
      </dsp:nvSpPr>
      <dsp:spPr>
        <a:xfrm>
          <a:off x="2964489" y="2771564"/>
          <a:ext cx="8437392" cy="302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endParaRPr lang="en-GB" sz="2000" kern="1200" noProof="0" dirty="0">
            <a:latin typeface="+mn-lt"/>
          </a:endParaRPr>
        </a:p>
      </dsp:txBody>
      <dsp:txXfrm>
        <a:off x="2964489" y="2771564"/>
        <a:ext cx="8437392" cy="302742"/>
      </dsp:txXfrm>
    </dsp:sp>
    <dsp:sp modelId="{05146204-986A-4CEB-B41C-B0F6CB1A3FC4}">
      <dsp:nvSpPr>
        <dsp:cNvPr id="0" name=""/>
        <dsp:cNvSpPr/>
      </dsp:nvSpPr>
      <dsp:spPr>
        <a:xfrm>
          <a:off x="0" y="2771564"/>
          <a:ext cx="2964489" cy="302742"/>
        </a:xfrm>
        <a:prstGeom prst="round2SameRect">
          <a:avLst>
            <a:gd name="adj1" fmla="val 16670"/>
            <a:gd name="adj2" fmla="val 0"/>
          </a:avLst>
        </a:prstGeom>
        <a:gradFill rotWithShape="0">
          <a:gsLst>
            <a:gs pos="0">
              <a:schemeClr val="accent1">
                <a:shade val="80000"/>
                <a:hueOff val="203448"/>
                <a:satOff val="3881"/>
                <a:lumOff val="17141"/>
                <a:alphaOff val="0"/>
                <a:satMod val="103000"/>
                <a:lumMod val="102000"/>
                <a:tint val="94000"/>
              </a:schemeClr>
            </a:gs>
            <a:gs pos="50000">
              <a:schemeClr val="accent1">
                <a:shade val="80000"/>
                <a:hueOff val="203448"/>
                <a:satOff val="3881"/>
                <a:lumOff val="17141"/>
                <a:alphaOff val="0"/>
                <a:satMod val="110000"/>
                <a:lumMod val="100000"/>
                <a:shade val="100000"/>
              </a:schemeClr>
            </a:gs>
            <a:gs pos="100000">
              <a:schemeClr val="accent1">
                <a:shade val="80000"/>
                <a:hueOff val="203448"/>
                <a:satOff val="3881"/>
                <a:lumOff val="17141"/>
                <a:alphaOff val="0"/>
                <a:lumMod val="99000"/>
                <a:satMod val="120000"/>
                <a:shade val="78000"/>
              </a:schemeClr>
            </a:gs>
          </a:gsLst>
          <a:lin ang="5400000" scaled="0"/>
        </a:gradFill>
        <a:ln w="6350" cap="flat" cmpd="sng" algn="ctr">
          <a:solidFill>
            <a:schemeClr val="accent1">
              <a:shade val="80000"/>
              <a:hueOff val="203448"/>
              <a:satOff val="3881"/>
              <a:lumOff val="1714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latin typeface="+mn-lt"/>
            </a:rPr>
            <a:t>Active Learning</a:t>
          </a:r>
        </a:p>
      </dsp:txBody>
      <dsp:txXfrm>
        <a:off x="14781" y="2786345"/>
        <a:ext cx="2934927" cy="287961"/>
      </dsp:txXfrm>
    </dsp:sp>
    <dsp:sp modelId="{DF31026B-8B1B-42EF-9068-FBE2996C19BA}">
      <dsp:nvSpPr>
        <dsp:cNvPr id="0" name=""/>
        <dsp:cNvSpPr/>
      </dsp:nvSpPr>
      <dsp:spPr>
        <a:xfrm>
          <a:off x="0" y="3074306"/>
          <a:ext cx="11401882" cy="605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None/>
          </a:pPr>
          <a:r>
            <a:rPr lang="en-GB" sz="2000" kern="1200" noProof="0" dirty="0">
              <a:latin typeface="+mn-lt"/>
            </a:rPr>
            <a:t>The use of physical activity lessons in which curriculum topics are delivered through movement</a:t>
          </a:r>
        </a:p>
      </dsp:txBody>
      <dsp:txXfrm>
        <a:off x="0" y="3074306"/>
        <a:ext cx="11401882" cy="605574"/>
      </dsp:txXfrm>
    </dsp:sp>
    <dsp:sp modelId="{721775CE-7E39-415D-8722-477A573B24D4}">
      <dsp:nvSpPr>
        <dsp:cNvPr id="0" name=""/>
        <dsp:cNvSpPr/>
      </dsp:nvSpPr>
      <dsp:spPr>
        <a:xfrm>
          <a:off x="2964489" y="3695018"/>
          <a:ext cx="8437392" cy="3027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endParaRPr lang="en-GB" sz="2000" kern="1200" noProof="0" dirty="0">
            <a:latin typeface="+mn-lt"/>
          </a:endParaRPr>
        </a:p>
      </dsp:txBody>
      <dsp:txXfrm>
        <a:off x="2964489" y="3695018"/>
        <a:ext cx="8437392" cy="302742"/>
      </dsp:txXfrm>
    </dsp:sp>
    <dsp:sp modelId="{B11E857D-5051-4278-A85E-4A82838D99E0}">
      <dsp:nvSpPr>
        <dsp:cNvPr id="0" name=""/>
        <dsp:cNvSpPr/>
      </dsp:nvSpPr>
      <dsp:spPr>
        <a:xfrm>
          <a:off x="0" y="3695018"/>
          <a:ext cx="2964489" cy="302742"/>
        </a:xfrm>
        <a:prstGeom prst="round2SameRect">
          <a:avLst>
            <a:gd name="adj1" fmla="val 16670"/>
            <a:gd name="adj2" fmla="val 0"/>
          </a:avLst>
        </a:prstGeom>
        <a:gradFill rotWithShape="0">
          <a:gsLst>
            <a:gs pos="0">
              <a:schemeClr val="accent1">
                <a:shade val="80000"/>
                <a:hueOff val="271263"/>
                <a:satOff val="5175"/>
                <a:lumOff val="22855"/>
                <a:alphaOff val="0"/>
                <a:satMod val="103000"/>
                <a:lumMod val="102000"/>
                <a:tint val="94000"/>
              </a:schemeClr>
            </a:gs>
            <a:gs pos="50000">
              <a:schemeClr val="accent1">
                <a:shade val="80000"/>
                <a:hueOff val="271263"/>
                <a:satOff val="5175"/>
                <a:lumOff val="22855"/>
                <a:alphaOff val="0"/>
                <a:satMod val="110000"/>
                <a:lumMod val="100000"/>
                <a:shade val="100000"/>
              </a:schemeClr>
            </a:gs>
            <a:gs pos="100000">
              <a:schemeClr val="accent1">
                <a:shade val="80000"/>
                <a:hueOff val="271263"/>
                <a:satOff val="5175"/>
                <a:lumOff val="22855"/>
                <a:alphaOff val="0"/>
                <a:lumMod val="99000"/>
                <a:satMod val="120000"/>
                <a:shade val="78000"/>
              </a:schemeClr>
            </a:gs>
          </a:gsLst>
          <a:lin ang="5400000" scaled="0"/>
        </a:gradFill>
        <a:ln w="6350" cap="flat" cmpd="sng" algn="ctr">
          <a:solidFill>
            <a:schemeClr val="accent1">
              <a:shade val="80000"/>
              <a:hueOff val="271263"/>
              <a:satOff val="5175"/>
              <a:lumOff val="2285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GB" sz="2000" b="1" kern="1200" noProof="0" dirty="0">
              <a:latin typeface="+mn-lt"/>
            </a:rPr>
            <a:t>Active Recess</a:t>
          </a:r>
        </a:p>
      </dsp:txBody>
      <dsp:txXfrm>
        <a:off x="14781" y="3709799"/>
        <a:ext cx="2934927" cy="287961"/>
      </dsp:txXfrm>
    </dsp:sp>
    <dsp:sp modelId="{2A830C01-325E-4BC7-8834-8E19F0DDFC80}">
      <dsp:nvSpPr>
        <dsp:cNvPr id="0" name=""/>
        <dsp:cNvSpPr/>
      </dsp:nvSpPr>
      <dsp:spPr>
        <a:xfrm>
          <a:off x="0" y="3997760"/>
          <a:ext cx="11401882" cy="605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None/>
          </a:pPr>
          <a:r>
            <a:rPr lang="en-GB" sz="2000" kern="1200" noProof="0" dirty="0">
              <a:latin typeface="+mn-lt"/>
            </a:rPr>
            <a:t>The dedicated break time for school-based children to engage in spontaneous play (self-organised) or in structured play (active), but out of the formal subject-content curriculum.</a:t>
          </a:r>
        </a:p>
      </dsp:txBody>
      <dsp:txXfrm>
        <a:off x="0" y="3997760"/>
        <a:ext cx="11401882" cy="60557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79607-D037-4E6A-BA07-C8555DF40741}" type="datetimeFigureOut">
              <a:rPr lang="en-US" smtClean="0"/>
              <a:t>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0C77D-FA4F-4AD5-B71C-54BFBB32866A}" type="slidenum">
              <a:rPr lang="en-US" smtClean="0"/>
              <a:t>‹#›</a:t>
            </a:fld>
            <a:endParaRPr lang="en-US"/>
          </a:p>
        </p:txBody>
      </p:sp>
    </p:spTree>
    <p:extLst>
      <p:ext uri="{BB962C8B-B14F-4D97-AF65-F5344CB8AC3E}">
        <p14:creationId xmlns:p14="http://schemas.microsoft.com/office/powerpoint/2010/main" val="3049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3362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72014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81802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5291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05824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426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D02256-1936-4C2A-9410-D41516661618}"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4191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D02256-1936-4C2A-9410-D41516661618}"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8386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2256-1936-4C2A-9410-D41516661618}"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184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1539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66743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02256-1936-4C2A-9410-D41516661618}" type="datetimeFigureOut">
              <a:rPr lang="en-US" smtClean="0"/>
              <a:t>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90D5F-F415-43E0-B613-62EFF26156F1}" type="slidenum">
              <a:rPr lang="en-US" smtClean="0"/>
              <a:t>‹#›</a:t>
            </a:fld>
            <a:endParaRPr lang="en-US"/>
          </a:p>
        </p:txBody>
      </p:sp>
    </p:spTree>
    <p:extLst>
      <p:ext uri="{BB962C8B-B14F-4D97-AF65-F5344CB8AC3E}">
        <p14:creationId xmlns:p14="http://schemas.microsoft.com/office/powerpoint/2010/main" val="37221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55FB-8CC9-4DDC-B320-BD95C8E3CF77}"/>
              </a:ext>
            </a:extLst>
          </p:cNvPr>
          <p:cNvSpPr>
            <a:spLocks noGrp="1"/>
          </p:cNvSpPr>
          <p:nvPr>
            <p:ph type="title"/>
          </p:nvPr>
        </p:nvSpPr>
        <p:spPr/>
        <p:txBody>
          <a:bodyPr/>
          <a:lstStyle/>
          <a:p>
            <a:r>
              <a:rPr lang="en-US" dirty="0"/>
              <a:t>Physical Activity</a:t>
            </a:r>
          </a:p>
        </p:txBody>
      </p:sp>
      <p:sp>
        <p:nvSpPr>
          <p:cNvPr id="3" name="Text Placeholder 2">
            <a:extLst>
              <a:ext uri="{FF2B5EF4-FFF2-40B4-BE49-F238E27FC236}">
                <a16:creationId xmlns:a16="http://schemas.microsoft.com/office/drawing/2014/main" id="{5D815ECE-B35A-4C78-A2D4-33E1F90C6837}"/>
              </a:ext>
            </a:extLst>
          </p:cNvPr>
          <p:cNvSpPr>
            <a:spLocks noGrp="1"/>
          </p:cNvSpPr>
          <p:nvPr>
            <p:ph type="body" idx="1"/>
          </p:nvPr>
        </p:nvSpPr>
        <p:spPr/>
        <p:txBody>
          <a:bodyPr/>
          <a:lstStyle/>
          <a:p>
            <a:r>
              <a:rPr lang="en-US" dirty="0"/>
              <a:t>Physical activity involves people moving within cultural spaces and contexts and influenced by an array of interests, emotions, ideas, instructions and relationships.</a:t>
            </a:r>
            <a:endParaRPr lang="en-GB" dirty="0"/>
          </a:p>
        </p:txBody>
      </p:sp>
      <p:pic>
        <p:nvPicPr>
          <p:cNvPr id="4" name="Picture 3">
            <a:extLst>
              <a:ext uri="{FF2B5EF4-FFF2-40B4-BE49-F238E27FC236}">
                <a16:creationId xmlns:a16="http://schemas.microsoft.com/office/drawing/2014/main" id="{C20C50F8-B4B5-4D27-8B45-F3559F2E7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3209" y="6216312"/>
            <a:ext cx="2918790" cy="641688"/>
          </a:xfrm>
          <a:prstGeom prst="rect">
            <a:avLst/>
          </a:prstGeom>
        </p:spPr>
      </p:pic>
      <p:pic>
        <p:nvPicPr>
          <p:cNvPr id="10" name="Picture 9">
            <a:extLst>
              <a:ext uri="{FF2B5EF4-FFF2-40B4-BE49-F238E27FC236}">
                <a16:creationId xmlns:a16="http://schemas.microsoft.com/office/drawing/2014/main" id="{BDF81AEE-EF54-4DD8-AE63-125CD98587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1" name="Rectangle 10">
            <a:extLst>
              <a:ext uri="{FF2B5EF4-FFF2-40B4-BE49-F238E27FC236}">
                <a16:creationId xmlns:a16="http://schemas.microsoft.com/office/drawing/2014/main" id="{B49DB0B2-B18F-45D4-90ED-9655A922A2F6}"/>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Your logo</a:t>
            </a:r>
          </a:p>
        </p:txBody>
      </p:sp>
    </p:spTree>
    <p:extLst>
      <p:ext uri="{BB962C8B-B14F-4D97-AF65-F5344CB8AC3E}">
        <p14:creationId xmlns:p14="http://schemas.microsoft.com/office/powerpoint/2010/main" val="207799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5 Categories of Physical Activity</a:t>
            </a:r>
            <a:endParaRPr lang="en-GB" b="1"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5" name="Content Placeholder 4">
            <a:extLst>
              <a:ext uri="{FF2B5EF4-FFF2-40B4-BE49-F238E27FC236}">
                <a16:creationId xmlns:a16="http://schemas.microsoft.com/office/drawing/2014/main" id="{3C1773B2-ACC9-4674-B028-F52A50E992EE}"/>
              </a:ext>
            </a:extLst>
          </p:cNvPr>
          <p:cNvGraphicFramePr>
            <a:graphicFrameLocks noGrp="1"/>
          </p:cNvGraphicFramePr>
          <p:nvPr>
            <p:ph idx="1"/>
            <p:extLst>
              <p:ext uri="{D42A27DB-BD31-4B8C-83A1-F6EECF244321}">
                <p14:modId xmlns:p14="http://schemas.microsoft.com/office/powerpoint/2010/main" val="1166558947"/>
              </p:ext>
            </p:extLst>
          </p:nvPr>
        </p:nvGraphicFramePr>
        <p:xfrm>
          <a:off x="5017529" y="1503221"/>
          <a:ext cx="6577079" cy="4655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643364" y="2032034"/>
            <a:ext cx="4701988" cy="3785652"/>
          </a:xfrm>
          <a:prstGeom prst="rect">
            <a:avLst/>
          </a:prstGeom>
        </p:spPr>
        <p:txBody>
          <a:bodyPr wrap="square">
            <a:spAutoFit/>
          </a:bodyPr>
          <a:lstStyle/>
          <a:p>
            <a:pPr algn="ctr">
              <a:spcAft>
                <a:spcPts val="0"/>
              </a:spcAft>
            </a:pPr>
            <a:r>
              <a:rPr lang="en-US" sz="2400" dirty="0">
                <a:solidFill>
                  <a:srgbClr val="000000"/>
                </a:solidFill>
                <a:ea typeface="Calibri" panose="020F0502020204030204" pitchFamily="34" charset="0"/>
                <a:cs typeface="Calibri Light" panose="020F0302020204030204" pitchFamily="34" charset="0"/>
              </a:rPr>
              <a:t>We define Physical Activity in the HEPAS project as body movement and exercise done in the school context outside of Physical Education and School Sport, but still connected to the school environment. </a:t>
            </a:r>
          </a:p>
          <a:p>
            <a:pPr algn="ctr">
              <a:spcAft>
                <a:spcPts val="0"/>
              </a:spcAft>
            </a:pPr>
            <a:r>
              <a:rPr lang="en-US" sz="2400" dirty="0">
                <a:solidFill>
                  <a:srgbClr val="000000"/>
                </a:solidFill>
                <a:ea typeface="Calibri" panose="020F0502020204030204" pitchFamily="34" charset="0"/>
                <a:cs typeface="Calibri Light" panose="020F0302020204030204" pitchFamily="34" charset="0"/>
              </a:rPr>
              <a:t>We identify the following 5 categories for Physical Activity in a school context.</a:t>
            </a:r>
            <a:endParaRPr lang="de-DE"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1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5 Categories of Physical Activity</a:t>
            </a:r>
            <a:endParaRPr lang="en-GB" b="1"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5" name="Content Placeholder 4">
            <a:extLst>
              <a:ext uri="{FF2B5EF4-FFF2-40B4-BE49-F238E27FC236}">
                <a16:creationId xmlns:a16="http://schemas.microsoft.com/office/drawing/2014/main" id="{755053DF-2B0A-43BB-8195-C2A2B7C1C8D6}"/>
              </a:ext>
            </a:extLst>
          </p:cNvPr>
          <p:cNvGraphicFramePr>
            <a:graphicFrameLocks noGrp="1"/>
          </p:cNvGraphicFramePr>
          <p:nvPr>
            <p:ph idx="1"/>
            <p:extLst>
              <p:ext uri="{D42A27DB-BD31-4B8C-83A1-F6EECF244321}">
                <p14:modId xmlns:p14="http://schemas.microsoft.com/office/powerpoint/2010/main" val="2447499870"/>
              </p:ext>
            </p:extLst>
          </p:nvPr>
        </p:nvGraphicFramePr>
        <p:xfrm>
          <a:off x="395059" y="1817398"/>
          <a:ext cx="11401882" cy="46045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439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083"/>
            <a:ext cx="7984067" cy="1325563"/>
          </a:xfrm>
        </p:spPr>
        <p:txBody>
          <a:bodyPr/>
          <a:lstStyle/>
          <a:p>
            <a:r>
              <a:rPr lang="en-GB" b="1" dirty="0"/>
              <a:t>The evidence</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8" name="Rectangle: Rounded Corners 17">
            <a:extLst>
              <a:ext uri="{FF2B5EF4-FFF2-40B4-BE49-F238E27FC236}">
                <a16:creationId xmlns:a16="http://schemas.microsoft.com/office/drawing/2014/main" id="{087DB2C5-6EF2-491F-9C05-AA99E96870B5}"/>
              </a:ext>
            </a:extLst>
          </p:cNvPr>
          <p:cNvSpPr/>
          <p:nvPr/>
        </p:nvSpPr>
        <p:spPr>
          <a:xfrm>
            <a:off x="221286" y="2178414"/>
            <a:ext cx="3373841" cy="21278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GB" b="1" dirty="0"/>
              <a:t>Active Breaks </a:t>
            </a:r>
            <a:r>
              <a:rPr lang="en-GB" dirty="0"/>
              <a:t>(strong evidence)</a:t>
            </a:r>
            <a:endParaRPr lang="en-GB" b="1" dirty="0"/>
          </a:p>
          <a:p>
            <a:pPr marL="285750" lvl="0" indent="-285750">
              <a:buFontTx/>
              <a:buChar char="-"/>
            </a:pPr>
            <a:r>
              <a:rPr lang="en-GB" dirty="0"/>
              <a:t>increase students’ PA levels</a:t>
            </a:r>
          </a:p>
          <a:p>
            <a:pPr marL="285750" lvl="0" indent="-285750">
              <a:buFontTx/>
              <a:buChar char="-"/>
            </a:pPr>
            <a:r>
              <a:rPr lang="en-GB" dirty="0"/>
              <a:t>contribute to healthier weight status, improved behaviour, enhanced cognition and greater enjoyment</a:t>
            </a:r>
          </a:p>
        </p:txBody>
      </p:sp>
      <p:sp>
        <p:nvSpPr>
          <p:cNvPr id="19" name="Rectangle: Rounded Corners 18">
            <a:extLst>
              <a:ext uri="{FF2B5EF4-FFF2-40B4-BE49-F238E27FC236}">
                <a16:creationId xmlns:a16="http://schemas.microsoft.com/office/drawing/2014/main" id="{CDDB0E8D-6401-4150-ADDE-999D36FCC5EE}"/>
              </a:ext>
            </a:extLst>
          </p:cNvPr>
          <p:cNvSpPr/>
          <p:nvPr/>
        </p:nvSpPr>
        <p:spPr>
          <a:xfrm>
            <a:off x="110187" y="4681643"/>
            <a:ext cx="3756399" cy="17444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GB" b="1"/>
              <a:t>Active Homework </a:t>
            </a:r>
            <a:r>
              <a:rPr lang="en-GB"/>
              <a:t>(weak evidence)</a:t>
            </a:r>
          </a:p>
          <a:p>
            <a:pPr marL="285750" indent="-285750">
              <a:buFontTx/>
              <a:buChar char="-"/>
            </a:pPr>
            <a:r>
              <a:rPr lang="en-GB"/>
              <a:t>positive outcomes for both girls and boys </a:t>
            </a:r>
          </a:p>
          <a:p>
            <a:pPr marL="285750" indent="-285750">
              <a:buFontTx/>
              <a:buChar char="-"/>
            </a:pPr>
            <a:r>
              <a:rPr lang="en-GB"/>
              <a:t>effects tend to be relatively small across the school week</a:t>
            </a:r>
          </a:p>
        </p:txBody>
      </p:sp>
      <p:sp>
        <p:nvSpPr>
          <p:cNvPr id="22" name="Rectangle: Rounded Corners 8">
            <a:extLst>
              <a:ext uri="{FF2B5EF4-FFF2-40B4-BE49-F238E27FC236}">
                <a16:creationId xmlns:a16="http://schemas.microsoft.com/office/drawing/2014/main" id="{B1092C50-C956-4BA0-B8FA-C37BE709DDC5}"/>
              </a:ext>
            </a:extLst>
          </p:cNvPr>
          <p:cNvSpPr/>
          <p:nvPr/>
        </p:nvSpPr>
        <p:spPr>
          <a:xfrm>
            <a:off x="3897600" y="2270363"/>
            <a:ext cx="4039235" cy="203587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GB" b="1" dirty="0"/>
              <a:t>Active Learning (</a:t>
            </a:r>
            <a:r>
              <a:rPr lang="en-GB" dirty="0"/>
              <a:t>strong evidence)</a:t>
            </a:r>
            <a:endParaRPr lang="en-GB" b="1" dirty="0"/>
          </a:p>
          <a:p>
            <a:pPr marL="285750" indent="-285750">
              <a:buFontTx/>
              <a:buChar char="-"/>
            </a:pPr>
            <a:r>
              <a:rPr lang="en-GB" dirty="0"/>
              <a:t>cost-effective, enjoyable, motivating strategy to increase students’ daily PA at school </a:t>
            </a:r>
          </a:p>
          <a:p>
            <a:pPr marL="285750" indent="-285750">
              <a:buFontTx/>
              <a:buChar char="-"/>
            </a:pPr>
            <a:r>
              <a:rPr lang="en-GB" dirty="0"/>
              <a:t>often enhances other educational outcomes.</a:t>
            </a:r>
          </a:p>
        </p:txBody>
      </p:sp>
      <p:sp>
        <p:nvSpPr>
          <p:cNvPr id="23" name="Rectangle: Rounded Corners 18">
            <a:extLst>
              <a:ext uri="{FF2B5EF4-FFF2-40B4-BE49-F238E27FC236}">
                <a16:creationId xmlns:a16="http://schemas.microsoft.com/office/drawing/2014/main" id="{CDDB0E8D-6401-4150-ADDE-999D36FCC5EE}"/>
              </a:ext>
            </a:extLst>
          </p:cNvPr>
          <p:cNvSpPr/>
          <p:nvPr/>
        </p:nvSpPr>
        <p:spPr>
          <a:xfrm>
            <a:off x="4017822" y="4721528"/>
            <a:ext cx="4070250" cy="171838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GB" b="1" dirty="0">
                <a:solidFill>
                  <a:schemeClr val="bg1"/>
                </a:solidFill>
              </a:rPr>
              <a:t>Active Recess</a:t>
            </a:r>
            <a:r>
              <a:rPr lang="en-GB" dirty="0">
                <a:solidFill>
                  <a:schemeClr val="bg1"/>
                </a:solidFill>
              </a:rPr>
              <a:t> (moderate evidence)</a:t>
            </a:r>
          </a:p>
          <a:p>
            <a:pPr marL="285750" indent="-285750">
              <a:buFontTx/>
              <a:buChar char="-"/>
            </a:pPr>
            <a:r>
              <a:rPr lang="en-GB" dirty="0">
                <a:solidFill>
                  <a:schemeClr val="bg1"/>
                </a:solidFill>
              </a:rPr>
              <a:t>provide up to 40% of students’ recommended daily PA </a:t>
            </a:r>
          </a:p>
          <a:p>
            <a:pPr marL="285750" indent="-285750">
              <a:buFontTx/>
              <a:buChar char="-"/>
            </a:pPr>
            <a:r>
              <a:rPr lang="en-GB" dirty="0">
                <a:solidFill>
                  <a:schemeClr val="bg1"/>
                </a:solidFill>
              </a:rPr>
              <a:t>greater benefits going to younger children and boys</a:t>
            </a:r>
          </a:p>
        </p:txBody>
      </p:sp>
      <p:sp>
        <p:nvSpPr>
          <p:cNvPr id="26" name="Rectangle: Rounded Corners 8">
            <a:extLst>
              <a:ext uri="{FF2B5EF4-FFF2-40B4-BE49-F238E27FC236}">
                <a16:creationId xmlns:a16="http://schemas.microsoft.com/office/drawing/2014/main" id="{B1092C50-C956-4BA0-B8FA-C37BE709DDC5}"/>
              </a:ext>
            </a:extLst>
          </p:cNvPr>
          <p:cNvSpPr/>
          <p:nvPr/>
        </p:nvSpPr>
        <p:spPr>
          <a:xfrm>
            <a:off x="8239308" y="3163470"/>
            <a:ext cx="3860106" cy="2487667"/>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r>
              <a:rPr lang="en-GB" b="1" dirty="0"/>
              <a:t>Active transport </a:t>
            </a:r>
            <a:r>
              <a:rPr lang="en-GB" dirty="0"/>
              <a:t>(strong evidence)</a:t>
            </a:r>
            <a:endParaRPr lang="en-GB" b="1" dirty="0"/>
          </a:p>
          <a:p>
            <a:pPr marL="285750" lvl="0" indent="-285750">
              <a:buFontTx/>
              <a:buChar char="-"/>
            </a:pPr>
            <a:r>
              <a:rPr lang="en-GB" dirty="0"/>
              <a:t>important source of daily PA</a:t>
            </a:r>
          </a:p>
          <a:p>
            <a:pPr marL="285750" indent="-285750">
              <a:buFontTx/>
              <a:buChar char="-"/>
            </a:pPr>
            <a:r>
              <a:rPr lang="en-GB" dirty="0"/>
              <a:t>associated with increased MVPA (Moderate-to-Vigorous Physical Activity)</a:t>
            </a:r>
          </a:p>
          <a:p>
            <a:pPr marL="285750" indent="-285750">
              <a:buFontTx/>
              <a:buChar char="-"/>
            </a:pPr>
            <a:r>
              <a:rPr lang="en-GB" dirty="0"/>
              <a:t>Active Transport interventions are effective</a:t>
            </a:r>
          </a:p>
        </p:txBody>
      </p:sp>
      <p:sp>
        <p:nvSpPr>
          <p:cNvPr id="3" name="Rectangle 2">
            <a:extLst>
              <a:ext uri="{FF2B5EF4-FFF2-40B4-BE49-F238E27FC236}">
                <a16:creationId xmlns:a16="http://schemas.microsoft.com/office/drawing/2014/main" id="{46946D9D-E8BE-4D6D-9AFF-6BC46678CB14}"/>
              </a:ext>
            </a:extLst>
          </p:cNvPr>
          <p:cNvSpPr/>
          <p:nvPr/>
        </p:nvSpPr>
        <p:spPr>
          <a:xfrm>
            <a:off x="395058" y="1476291"/>
            <a:ext cx="11401883" cy="430887"/>
          </a:xfrm>
          <a:prstGeom prst="rect">
            <a:avLst/>
          </a:prstGeom>
        </p:spPr>
        <p:txBody>
          <a:bodyPr wrap="square">
            <a:spAutoFit/>
          </a:bodyPr>
          <a:lstStyle/>
          <a:p>
            <a:r>
              <a:rPr lang="en-US" sz="2200" dirty="0"/>
              <a:t>Adding more active elements to an average school day can boost children’s physical activity levels.</a:t>
            </a:r>
          </a:p>
        </p:txBody>
      </p:sp>
    </p:spTree>
    <p:extLst>
      <p:ext uri="{BB962C8B-B14F-4D97-AF65-F5344CB8AC3E}">
        <p14:creationId xmlns:p14="http://schemas.microsoft.com/office/powerpoint/2010/main" val="333141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8" name="Rectangle: Rounded Corners 17">
            <a:extLst>
              <a:ext uri="{FF2B5EF4-FFF2-40B4-BE49-F238E27FC236}">
                <a16:creationId xmlns:a16="http://schemas.microsoft.com/office/drawing/2014/main" id="{8B766D81-15AE-4DC9-9EE4-7E27920C6E53}"/>
              </a:ext>
            </a:extLst>
          </p:cNvPr>
          <p:cNvSpPr/>
          <p:nvPr/>
        </p:nvSpPr>
        <p:spPr>
          <a:xfrm>
            <a:off x="669471" y="1956554"/>
            <a:ext cx="5125597" cy="235400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i="1" dirty="0"/>
              <a:t>Active Breaks</a:t>
            </a:r>
            <a:endParaRPr lang="de-DE" b="1" i="1" dirty="0"/>
          </a:p>
          <a:p>
            <a:pPr marL="285750" indent="-285750">
              <a:buFontTx/>
              <a:buChar char="-"/>
            </a:pPr>
            <a:r>
              <a:rPr lang="en-GB" dirty="0"/>
              <a:t>daily &amp; regular ritual in all classes in all school levels</a:t>
            </a:r>
          </a:p>
          <a:p>
            <a:pPr marL="285750" indent="-285750">
              <a:buFontTx/>
              <a:buChar char="-"/>
            </a:pPr>
            <a:r>
              <a:rPr lang="en-GB" dirty="0"/>
              <a:t>inclusive way in order to engage all students</a:t>
            </a:r>
          </a:p>
          <a:p>
            <a:pPr marL="285750" indent="-285750">
              <a:buFontTx/>
              <a:buChar char="-"/>
            </a:pPr>
            <a:r>
              <a:rPr lang="en-GB" dirty="0"/>
              <a:t>make ideas available as a resource for all teachers</a:t>
            </a:r>
          </a:p>
          <a:p>
            <a:pPr marL="285750" indent="-285750">
              <a:buFontTx/>
              <a:buChar char="-"/>
            </a:pPr>
            <a:r>
              <a:rPr lang="en-GB" dirty="0"/>
              <a:t>encourage parents to implement Active Breaks at home</a:t>
            </a:r>
            <a:endParaRPr lang="de-DE" dirty="0"/>
          </a:p>
        </p:txBody>
      </p:sp>
      <p:sp>
        <p:nvSpPr>
          <p:cNvPr id="19" name="Rectangle: Rounded Corners 18">
            <a:extLst>
              <a:ext uri="{FF2B5EF4-FFF2-40B4-BE49-F238E27FC236}">
                <a16:creationId xmlns:a16="http://schemas.microsoft.com/office/drawing/2014/main" id="{55BC7629-031B-48CB-B56D-71D60C4A1411}"/>
              </a:ext>
            </a:extLst>
          </p:cNvPr>
          <p:cNvSpPr/>
          <p:nvPr/>
        </p:nvSpPr>
        <p:spPr>
          <a:xfrm>
            <a:off x="6396934" y="1907178"/>
            <a:ext cx="5261667" cy="2403381"/>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t"/>
          <a:lstStyle/>
          <a:p>
            <a:r>
              <a:rPr lang="en-GB" b="1" i="1" dirty="0"/>
              <a:t>Active Learning</a:t>
            </a:r>
            <a:endParaRPr lang="de-DE" b="1" i="1" dirty="0"/>
          </a:p>
          <a:p>
            <a:pPr marL="285750" indent="-285750">
              <a:buFontTx/>
              <a:buChar char="-"/>
            </a:pPr>
            <a:r>
              <a:rPr lang="en-GB" dirty="0"/>
              <a:t>professional development opportunities for all school staff </a:t>
            </a:r>
          </a:p>
          <a:p>
            <a:pPr marL="285750" indent="-285750">
              <a:buFontTx/>
              <a:buChar char="-"/>
            </a:pPr>
            <a:r>
              <a:rPr lang="en-GB" dirty="0"/>
              <a:t>accessible strategies and practices for implementation including working examples</a:t>
            </a:r>
          </a:p>
          <a:p>
            <a:pPr marL="285750" indent="-285750">
              <a:buFontTx/>
              <a:buChar char="-"/>
            </a:pPr>
            <a:r>
              <a:rPr lang="en-GB" dirty="0"/>
              <a:t>use in </a:t>
            </a:r>
            <a:r>
              <a:rPr lang="en-GB" u="sng" dirty="0"/>
              <a:t>all</a:t>
            </a:r>
            <a:r>
              <a:rPr lang="en-GB" dirty="0"/>
              <a:t> curriculum areas</a:t>
            </a:r>
            <a:endParaRPr lang="de-DE" dirty="0"/>
          </a:p>
        </p:txBody>
      </p:sp>
      <p:sp>
        <p:nvSpPr>
          <p:cNvPr id="20" name="Rectangle: Rounded Corners 17">
            <a:extLst>
              <a:ext uri="{FF2B5EF4-FFF2-40B4-BE49-F238E27FC236}">
                <a16:creationId xmlns:a16="http://schemas.microsoft.com/office/drawing/2014/main" id="{8B766D81-15AE-4DC9-9EE4-7E27920C6E53}"/>
              </a:ext>
            </a:extLst>
          </p:cNvPr>
          <p:cNvSpPr/>
          <p:nvPr/>
        </p:nvSpPr>
        <p:spPr>
          <a:xfrm>
            <a:off x="1685213" y="4455852"/>
            <a:ext cx="8821572" cy="2194236"/>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i="1" dirty="0"/>
              <a:t>Active Recess</a:t>
            </a:r>
            <a:endParaRPr lang="de-DE" b="1" i="1" dirty="0"/>
          </a:p>
          <a:p>
            <a:pPr marL="285750" indent="-285750">
              <a:buFontTx/>
              <a:buChar char="-"/>
            </a:pPr>
            <a:r>
              <a:rPr lang="en-GB" dirty="0"/>
              <a:t>ensure easy access to a variety of active recess examples</a:t>
            </a:r>
          </a:p>
          <a:p>
            <a:pPr marL="285750" indent="-285750">
              <a:buFontTx/>
              <a:buChar char="-"/>
            </a:pPr>
            <a:r>
              <a:rPr lang="en-GB" dirty="0"/>
              <a:t>particular attention to traditionally marginalized groups (girls, disabled, etc.)</a:t>
            </a:r>
          </a:p>
          <a:p>
            <a:pPr marL="285750" indent="-285750">
              <a:buFontTx/>
              <a:buChar char="-"/>
            </a:pPr>
            <a:r>
              <a:rPr lang="en-GB" dirty="0"/>
              <a:t>make funding available (school spaces, including playground markings and safe equipment/apparatus)</a:t>
            </a:r>
          </a:p>
          <a:p>
            <a:pPr marL="285750" indent="-285750">
              <a:buFontTx/>
              <a:buChar char="-"/>
            </a:pPr>
            <a:r>
              <a:rPr lang="en-GB" dirty="0"/>
              <a:t>make developmentally appropriate play and sports equipment (balls, bats, hoops, ropes, etc.) available and supervised to ensure equitable and safe use</a:t>
            </a:r>
            <a:endParaRPr lang="de-DE" dirty="0"/>
          </a:p>
        </p:txBody>
      </p:sp>
      <p:sp>
        <p:nvSpPr>
          <p:cNvPr id="7" name="Rectangle 6">
            <a:extLst>
              <a:ext uri="{FF2B5EF4-FFF2-40B4-BE49-F238E27FC236}">
                <a16:creationId xmlns:a16="http://schemas.microsoft.com/office/drawing/2014/main" id="{2C932F75-4019-4FF5-8C73-048FEB74B066}"/>
              </a:ext>
            </a:extLst>
          </p:cNvPr>
          <p:cNvSpPr/>
          <p:nvPr/>
        </p:nvSpPr>
        <p:spPr>
          <a:xfrm>
            <a:off x="395058" y="1476291"/>
            <a:ext cx="11401883" cy="430887"/>
          </a:xfrm>
          <a:prstGeom prst="rect">
            <a:avLst/>
          </a:prstGeom>
        </p:spPr>
        <p:txBody>
          <a:bodyPr wrap="square">
            <a:spAutoFit/>
          </a:bodyPr>
          <a:lstStyle/>
          <a:p>
            <a:r>
              <a:rPr lang="en-US" sz="2200" dirty="0"/>
              <a:t>What schools can do to encourage more physical activity during the school day</a:t>
            </a:r>
          </a:p>
        </p:txBody>
      </p:sp>
      <p:sp>
        <p:nvSpPr>
          <p:cNvPr id="10" name="Title 1">
            <a:extLst>
              <a:ext uri="{FF2B5EF4-FFF2-40B4-BE49-F238E27FC236}">
                <a16:creationId xmlns:a16="http://schemas.microsoft.com/office/drawing/2014/main" id="{E5C909A9-9F2D-4BC7-BF20-7C5782615818}"/>
              </a:ext>
            </a:extLst>
          </p:cNvPr>
          <p:cNvSpPr>
            <a:spLocks noGrp="1"/>
          </p:cNvSpPr>
          <p:nvPr>
            <p:ph type="title"/>
          </p:nvPr>
        </p:nvSpPr>
        <p:spPr>
          <a:xfrm>
            <a:off x="838200" y="365125"/>
            <a:ext cx="10515600" cy="1325563"/>
          </a:xfrm>
        </p:spPr>
        <p:txBody>
          <a:bodyPr/>
          <a:lstStyle/>
          <a:p>
            <a:r>
              <a:rPr lang="en-GB" b="1" dirty="0"/>
              <a:t>Recommendations</a:t>
            </a:r>
          </a:p>
        </p:txBody>
      </p:sp>
    </p:spTree>
    <p:extLst>
      <p:ext uri="{BB962C8B-B14F-4D97-AF65-F5344CB8AC3E}">
        <p14:creationId xmlns:p14="http://schemas.microsoft.com/office/powerpoint/2010/main" val="161073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20" name="Rectangle: Rounded Corners 19">
            <a:extLst>
              <a:ext uri="{FF2B5EF4-FFF2-40B4-BE49-F238E27FC236}">
                <a16:creationId xmlns:a16="http://schemas.microsoft.com/office/drawing/2014/main" id="{D04F53C3-6D4A-4A3B-873F-FAA557C7F364}"/>
              </a:ext>
            </a:extLst>
          </p:cNvPr>
          <p:cNvSpPr/>
          <p:nvPr/>
        </p:nvSpPr>
        <p:spPr>
          <a:xfrm>
            <a:off x="197772" y="1998417"/>
            <a:ext cx="9412449" cy="1862355"/>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i="1" dirty="0"/>
              <a:t>Active Homework</a:t>
            </a:r>
            <a:endParaRPr lang="de-DE" b="1" i="1" dirty="0"/>
          </a:p>
          <a:p>
            <a:pPr marL="285750" indent="-285750">
              <a:buFontTx/>
              <a:buChar char="-"/>
            </a:pPr>
            <a:r>
              <a:rPr lang="en-GB" dirty="0"/>
              <a:t>requires the support and engagement of parents</a:t>
            </a:r>
          </a:p>
          <a:p>
            <a:pPr marL="742950" lvl="1" indent="-285750">
              <a:buFont typeface="Wingdings" panose="05000000000000000000" pitchFamily="2" charset="2"/>
              <a:buChar char="à"/>
            </a:pPr>
            <a:r>
              <a:rPr lang="en-GB" dirty="0"/>
              <a:t>regular meetings, shared information, effective means of communication </a:t>
            </a:r>
          </a:p>
          <a:p>
            <a:pPr marL="285750" indent="-285750">
              <a:buFontTx/>
              <a:buChar char="-"/>
            </a:pPr>
            <a:r>
              <a:rPr lang="en-GB" dirty="0"/>
              <a:t>help families identify accessible spaces and facilities</a:t>
            </a:r>
          </a:p>
          <a:p>
            <a:pPr marL="285750" indent="-285750">
              <a:buFontTx/>
              <a:buChar char="-"/>
            </a:pPr>
            <a:r>
              <a:rPr lang="en-GB" dirty="0"/>
              <a:t>establish cooperative relationships with local partners</a:t>
            </a:r>
            <a:endParaRPr lang="de-DE" dirty="0"/>
          </a:p>
        </p:txBody>
      </p:sp>
      <p:sp>
        <p:nvSpPr>
          <p:cNvPr id="19" name="Rectangle: Rounded Corners 17">
            <a:extLst>
              <a:ext uri="{FF2B5EF4-FFF2-40B4-BE49-F238E27FC236}">
                <a16:creationId xmlns:a16="http://schemas.microsoft.com/office/drawing/2014/main" id="{8B766D81-15AE-4DC9-9EE4-7E27920C6E53}"/>
              </a:ext>
            </a:extLst>
          </p:cNvPr>
          <p:cNvSpPr/>
          <p:nvPr/>
        </p:nvSpPr>
        <p:spPr>
          <a:xfrm>
            <a:off x="2519864" y="4054079"/>
            <a:ext cx="9509917" cy="2584809"/>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en-GB" b="1" i="1" dirty="0"/>
              <a:t>Active Transport</a:t>
            </a:r>
            <a:endParaRPr lang="de-DE" b="1" i="1" dirty="0"/>
          </a:p>
          <a:p>
            <a:pPr marL="285750" indent="-285750">
              <a:buFontTx/>
              <a:buChar char="-"/>
            </a:pPr>
            <a:r>
              <a:rPr lang="en-GB" dirty="0"/>
              <a:t>establish safe and well-lit routes to school &amp; places for securing students´ vehicles</a:t>
            </a:r>
          </a:p>
          <a:p>
            <a:pPr marL="285750" indent="-285750">
              <a:buFontTx/>
              <a:buChar char="-"/>
            </a:pPr>
            <a:r>
              <a:rPr lang="en-GB" dirty="0"/>
              <a:t>communicate supportive messages, share guidance, initiate collaborative actions (e.g. ‘walking buses’ and group cycling)</a:t>
            </a:r>
            <a:endParaRPr lang="de-DE" dirty="0"/>
          </a:p>
          <a:p>
            <a:pPr marL="285750" indent="-285750">
              <a:buFontTx/>
              <a:buChar char="-"/>
            </a:pPr>
            <a:r>
              <a:rPr lang="en-GB" dirty="0"/>
              <a:t>plan school projects exploring the local environment, surveying perceptions of safety in the local area, and calculating distances, speeds and times of different routes to and from school</a:t>
            </a:r>
          </a:p>
          <a:p>
            <a:pPr marL="285750" indent="-285750">
              <a:buFontTx/>
              <a:buChar char="-"/>
            </a:pPr>
            <a:r>
              <a:rPr lang="en-GB" dirty="0"/>
              <a:t>Introduce bicycle education programmes</a:t>
            </a:r>
            <a:endParaRPr lang="de-DE" dirty="0"/>
          </a:p>
        </p:txBody>
      </p:sp>
      <p:sp>
        <p:nvSpPr>
          <p:cNvPr id="8" name="Title 1">
            <a:extLst>
              <a:ext uri="{FF2B5EF4-FFF2-40B4-BE49-F238E27FC236}">
                <a16:creationId xmlns:a16="http://schemas.microsoft.com/office/drawing/2014/main" id="{B7D6EA79-EBC5-4D1C-A147-9197A0B2DD4E}"/>
              </a:ext>
            </a:extLst>
          </p:cNvPr>
          <p:cNvSpPr>
            <a:spLocks noGrp="1"/>
          </p:cNvSpPr>
          <p:nvPr>
            <p:ph type="title"/>
          </p:nvPr>
        </p:nvSpPr>
        <p:spPr>
          <a:xfrm>
            <a:off x="838200" y="365125"/>
            <a:ext cx="10515600" cy="1325563"/>
          </a:xfrm>
        </p:spPr>
        <p:txBody>
          <a:bodyPr/>
          <a:lstStyle/>
          <a:p>
            <a:r>
              <a:rPr lang="en-GB" b="1" dirty="0"/>
              <a:t>Recommendations</a:t>
            </a:r>
          </a:p>
        </p:txBody>
      </p:sp>
      <p:sp>
        <p:nvSpPr>
          <p:cNvPr id="9" name="Rectangle 8">
            <a:extLst>
              <a:ext uri="{FF2B5EF4-FFF2-40B4-BE49-F238E27FC236}">
                <a16:creationId xmlns:a16="http://schemas.microsoft.com/office/drawing/2014/main" id="{214B7E59-B014-474E-B3CE-A5B5FB2E1409}"/>
              </a:ext>
            </a:extLst>
          </p:cNvPr>
          <p:cNvSpPr/>
          <p:nvPr/>
        </p:nvSpPr>
        <p:spPr>
          <a:xfrm>
            <a:off x="395058" y="1476291"/>
            <a:ext cx="11401883" cy="430887"/>
          </a:xfrm>
          <a:prstGeom prst="rect">
            <a:avLst/>
          </a:prstGeom>
        </p:spPr>
        <p:txBody>
          <a:bodyPr wrap="square">
            <a:spAutoFit/>
          </a:bodyPr>
          <a:lstStyle/>
          <a:p>
            <a:r>
              <a:rPr lang="en-US" sz="2200" dirty="0"/>
              <a:t>What schools can do to encourage more physical activity during the school day</a:t>
            </a:r>
          </a:p>
        </p:txBody>
      </p:sp>
    </p:spTree>
    <p:extLst>
      <p:ext uri="{BB962C8B-B14F-4D97-AF65-F5344CB8AC3E}">
        <p14:creationId xmlns:p14="http://schemas.microsoft.com/office/powerpoint/2010/main" val="97939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613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Physical Activity</vt:lpstr>
      <vt:lpstr>5 Categories of Physical Activity</vt:lpstr>
      <vt:lpstr>5 Categories of Physical Activity</vt:lpstr>
      <vt:lpstr>The evidence</vt:lpstr>
      <vt:lpstr>Recommendations</vt:lpstr>
      <vt:lpstr>Recommendations</vt:lpstr>
    </vt:vector>
  </TitlesOfParts>
  <Company>University of Luxembourg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SCHEUER</dc:creator>
  <cp:lastModifiedBy>Claude SCHEUER</cp:lastModifiedBy>
  <cp:revision>34</cp:revision>
  <dcterms:created xsi:type="dcterms:W3CDTF">2019-10-07T13:21:18Z</dcterms:created>
  <dcterms:modified xsi:type="dcterms:W3CDTF">2022-02-24T13:58:38Z</dcterms:modified>
</cp:coreProperties>
</file>