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4" r:id="rId2"/>
    <p:sldId id="299" r:id="rId3"/>
    <p:sldId id="303" r:id="rId4"/>
    <p:sldId id="301" r:id="rId5"/>
    <p:sldId id="30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4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5A37CE-BD80-4123-AFEA-42818DEB278C}" type="doc">
      <dgm:prSet loTypeId="urn:microsoft.com/office/officeart/2005/8/layout/radial6" loCatId="cycle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627B7AE2-D409-451F-B25B-D3A9908D9B3D}">
      <dgm:prSet phldrT="[Text]"/>
      <dgm:spPr/>
      <dgm:t>
        <a:bodyPr/>
        <a:lstStyle/>
        <a:p>
          <a:r>
            <a:rPr lang="en-GB" noProof="0" dirty="0"/>
            <a:t>School Sport</a:t>
          </a:r>
        </a:p>
      </dgm:t>
    </dgm:pt>
    <dgm:pt modelId="{376EA704-D9E5-487D-AC7F-8184E99B26F8}" type="parTrans" cxnId="{4A2C0533-EFDA-442C-8995-46080DF655A3}">
      <dgm:prSet/>
      <dgm:spPr/>
      <dgm:t>
        <a:bodyPr/>
        <a:lstStyle/>
        <a:p>
          <a:endParaRPr lang="en-GB" noProof="0" dirty="0"/>
        </a:p>
      </dgm:t>
    </dgm:pt>
    <dgm:pt modelId="{6CAF08A8-C861-4CEC-840E-F32DB2DD7DDA}" type="sibTrans" cxnId="{4A2C0533-EFDA-442C-8995-46080DF655A3}">
      <dgm:prSet/>
      <dgm:spPr/>
      <dgm:t>
        <a:bodyPr/>
        <a:lstStyle/>
        <a:p>
          <a:endParaRPr lang="en-GB" noProof="0" dirty="0"/>
        </a:p>
      </dgm:t>
    </dgm:pt>
    <dgm:pt modelId="{4E76428B-6B9E-4FF3-B4A8-D4006DBEDCAA}">
      <dgm:prSet phldrT="[Text]"/>
      <dgm:spPr/>
      <dgm:t>
        <a:bodyPr/>
        <a:lstStyle/>
        <a:p>
          <a:r>
            <a:rPr lang="en-GB" noProof="0" dirty="0"/>
            <a:t>Competitive school sport</a:t>
          </a:r>
        </a:p>
      </dgm:t>
    </dgm:pt>
    <dgm:pt modelId="{E58B4308-0D5A-4537-8D92-0C1576085D58}" type="parTrans" cxnId="{487C1C73-873C-4CC1-96D3-002D86A4C41D}">
      <dgm:prSet/>
      <dgm:spPr/>
      <dgm:t>
        <a:bodyPr/>
        <a:lstStyle/>
        <a:p>
          <a:endParaRPr lang="en-GB" noProof="0" dirty="0"/>
        </a:p>
      </dgm:t>
    </dgm:pt>
    <dgm:pt modelId="{090F3715-13B3-40B7-9D0E-7EE0C6C4EF7D}" type="sibTrans" cxnId="{487C1C73-873C-4CC1-96D3-002D86A4C41D}">
      <dgm:prSet/>
      <dgm:spPr/>
      <dgm:t>
        <a:bodyPr/>
        <a:lstStyle/>
        <a:p>
          <a:endParaRPr lang="en-GB" noProof="0" dirty="0"/>
        </a:p>
      </dgm:t>
    </dgm:pt>
    <dgm:pt modelId="{BB8294B6-3BF3-4898-B8D6-F2C696BC4F98}">
      <dgm:prSet phldrT="[Text]"/>
      <dgm:spPr/>
      <dgm:t>
        <a:bodyPr/>
        <a:lstStyle/>
        <a:p>
          <a:r>
            <a:rPr lang="en-GB" noProof="0" dirty="0"/>
            <a:t>Non-Competitive school sport</a:t>
          </a:r>
        </a:p>
      </dgm:t>
    </dgm:pt>
    <dgm:pt modelId="{03C66EC6-E699-4795-A925-58F37220A666}" type="parTrans" cxnId="{BD04BF68-3309-4BE5-9B60-0E128BEA773C}">
      <dgm:prSet/>
      <dgm:spPr/>
      <dgm:t>
        <a:bodyPr/>
        <a:lstStyle/>
        <a:p>
          <a:endParaRPr lang="en-GB" noProof="0" dirty="0"/>
        </a:p>
      </dgm:t>
    </dgm:pt>
    <dgm:pt modelId="{C29CC724-3C05-4771-B780-BCAC4C354493}" type="sibTrans" cxnId="{BD04BF68-3309-4BE5-9B60-0E128BEA773C}">
      <dgm:prSet/>
      <dgm:spPr/>
      <dgm:t>
        <a:bodyPr/>
        <a:lstStyle/>
        <a:p>
          <a:endParaRPr lang="en-GB" noProof="0" dirty="0"/>
        </a:p>
      </dgm:t>
    </dgm:pt>
    <dgm:pt modelId="{45F3E4C0-C812-4EF5-B70D-59A63FEDF64D}">
      <dgm:prSet phldrT="[Text]"/>
      <dgm:spPr/>
      <dgm:t>
        <a:bodyPr/>
        <a:lstStyle/>
        <a:p>
          <a:endParaRPr lang="en-GB" noProof="0" dirty="0"/>
        </a:p>
      </dgm:t>
    </dgm:pt>
    <dgm:pt modelId="{BEAA1E12-DB1B-4C4D-9F8B-9C83160B419E}" type="parTrans" cxnId="{EB110A4C-4479-476E-A4A4-B157BBC11338}">
      <dgm:prSet/>
      <dgm:spPr/>
      <dgm:t>
        <a:bodyPr/>
        <a:lstStyle/>
        <a:p>
          <a:endParaRPr lang="en-GB" noProof="0" dirty="0"/>
        </a:p>
      </dgm:t>
    </dgm:pt>
    <dgm:pt modelId="{171C9A46-6001-4109-A132-12BED6533668}" type="sibTrans" cxnId="{EB110A4C-4479-476E-A4A4-B157BBC11338}">
      <dgm:prSet/>
      <dgm:spPr/>
      <dgm:t>
        <a:bodyPr/>
        <a:lstStyle/>
        <a:p>
          <a:endParaRPr lang="en-GB" noProof="0" dirty="0"/>
        </a:p>
      </dgm:t>
    </dgm:pt>
    <dgm:pt modelId="{FF260C95-8F1E-458F-ACFB-3753873442DC}" type="pres">
      <dgm:prSet presAssocID="{045A37CE-BD80-4123-AFEA-42818DEB278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758115F-33C9-48F9-B533-B83B2E7F0397}" type="pres">
      <dgm:prSet presAssocID="{627B7AE2-D409-451F-B25B-D3A9908D9B3D}" presName="centerShape" presStyleLbl="node0" presStyleIdx="0" presStyleCnt="1"/>
      <dgm:spPr/>
    </dgm:pt>
    <dgm:pt modelId="{9FA084D2-99D2-4A14-87B7-3FE6D17BBA7E}" type="pres">
      <dgm:prSet presAssocID="{4E76428B-6B9E-4FF3-B4A8-D4006DBEDCAA}" presName="node" presStyleLbl="node1" presStyleIdx="0" presStyleCnt="2">
        <dgm:presLayoutVars>
          <dgm:bulletEnabled val="1"/>
        </dgm:presLayoutVars>
      </dgm:prSet>
      <dgm:spPr/>
    </dgm:pt>
    <dgm:pt modelId="{58161F4C-80F6-4B94-90C6-8B9F4CE35483}" type="pres">
      <dgm:prSet presAssocID="{4E76428B-6B9E-4FF3-B4A8-D4006DBEDCAA}" presName="dummy" presStyleCnt="0"/>
      <dgm:spPr/>
    </dgm:pt>
    <dgm:pt modelId="{8C3F199B-DAB3-4AF9-9AE7-9CB71A10A3AD}" type="pres">
      <dgm:prSet presAssocID="{090F3715-13B3-40B7-9D0E-7EE0C6C4EF7D}" presName="sibTrans" presStyleLbl="sibTrans2D1" presStyleIdx="0" presStyleCnt="2"/>
      <dgm:spPr/>
    </dgm:pt>
    <dgm:pt modelId="{274E4EF8-4157-4B55-A7D0-B58456F823EA}" type="pres">
      <dgm:prSet presAssocID="{BB8294B6-3BF3-4898-B8D6-F2C696BC4F98}" presName="node" presStyleLbl="node1" presStyleIdx="1" presStyleCnt="2">
        <dgm:presLayoutVars>
          <dgm:bulletEnabled val="1"/>
        </dgm:presLayoutVars>
      </dgm:prSet>
      <dgm:spPr/>
    </dgm:pt>
    <dgm:pt modelId="{D5E664DE-E778-49FE-806F-34CD37ED2616}" type="pres">
      <dgm:prSet presAssocID="{BB8294B6-3BF3-4898-B8D6-F2C696BC4F98}" presName="dummy" presStyleCnt="0"/>
      <dgm:spPr/>
    </dgm:pt>
    <dgm:pt modelId="{4166F6CB-7104-48FB-B19E-511312238323}" type="pres">
      <dgm:prSet presAssocID="{C29CC724-3C05-4771-B780-BCAC4C354493}" presName="sibTrans" presStyleLbl="sibTrans2D1" presStyleIdx="1" presStyleCnt="2"/>
      <dgm:spPr/>
    </dgm:pt>
  </dgm:ptLst>
  <dgm:cxnLst>
    <dgm:cxn modelId="{FFF5AF2C-09E1-44C9-A6DD-6D5212933C7E}" type="presOf" srcId="{4E76428B-6B9E-4FF3-B4A8-D4006DBEDCAA}" destId="{9FA084D2-99D2-4A14-87B7-3FE6D17BBA7E}" srcOrd="0" destOrd="0" presId="urn:microsoft.com/office/officeart/2005/8/layout/radial6"/>
    <dgm:cxn modelId="{4A2C0533-EFDA-442C-8995-46080DF655A3}" srcId="{045A37CE-BD80-4123-AFEA-42818DEB278C}" destId="{627B7AE2-D409-451F-B25B-D3A9908D9B3D}" srcOrd="0" destOrd="0" parTransId="{376EA704-D9E5-487D-AC7F-8184E99B26F8}" sibTransId="{6CAF08A8-C861-4CEC-840E-F32DB2DD7DDA}"/>
    <dgm:cxn modelId="{A5D69244-6F55-475A-B1EB-7FD83D78C3FD}" type="presOf" srcId="{627B7AE2-D409-451F-B25B-D3A9908D9B3D}" destId="{8758115F-33C9-48F9-B533-B83B2E7F0397}" srcOrd="0" destOrd="0" presId="urn:microsoft.com/office/officeart/2005/8/layout/radial6"/>
    <dgm:cxn modelId="{BD04BF68-3309-4BE5-9B60-0E128BEA773C}" srcId="{627B7AE2-D409-451F-B25B-D3A9908D9B3D}" destId="{BB8294B6-3BF3-4898-B8D6-F2C696BC4F98}" srcOrd="1" destOrd="0" parTransId="{03C66EC6-E699-4795-A925-58F37220A666}" sibTransId="{C29CC724-3C05-4771-B780-BCAC4C354493}"/>
    <dgm:cxn modelId="{EB110A4C-4479-476E-A4A4-B157BBC11338}" srcId="{045A37CE-BD80-4123-AFEA-42818DEB278C}" destId="{45F3E4C0-C812-4EF5-B70D-59A63FEDF64D}" srcOrd="1" destOrd="0" parTransId="{BEAA1E12-DB1B-4C4D-9F8B-9C83160B419E}" sibTransId="{171C9A46-6001-4109-A132-12BED6533668}"/>
    <dgm:cxn modelId="{487C1C73-873C-4CC1-96D3-002D86A4C41D}" srcId="{627B7AE2-D409-451F-B25B-D3A9908D9B3D}" destId="{4E76428B-6B9E-4FF3-B4A8-D4006DBEDCAA}" srcOrd="0" destOrd="0" parTransId="{E58B4308-0D5A-4537-8D92-0C1576085D58}" sibTransId="{090F3715-13B3-40B7-9D0E-7EE0C6C4EF7D}"/>
    <dgm:cxn modelId="{FBB037B7-2CE2-4F3B-80E7-02A690D96D92}" type="presOf" srcId="{045A37CE-BD80-4123-AFEA-42818DEB278C}" destId="{FF260C95-8F1E-458F-ACFB-3753873442DC}" srcOrd="0" destOrd="0" presId="urn:microsoft.com/office/officeart/2005/8/layout/radial6"/>
    <dgm:cxn modelId="{4DDFD9BF-A355-4935-B469-7FFE34A01FE5}" type="presOf" srcId="{C29CC724-3C05-4771-B780-BCAC4C354493}" destId="{4166F6CB-7104-48FB-B19E-511312238323}" srcOrd="0" destOrd="0" presId="urn:microsoft.com/office/officeart/2005/8/layout/radial6"/>
    <dgm:cxn modelId="{12AFD8C1-9B76-421F-8A77-3ABF5F36E37F}" type="presOf" srcId="{090F3715-13B3-40B7-9D0E-7EE0C6C4EF7D}" destId="{8C3F199B-DAB3-4AF9-9AE7-9CB71A10A3AD}" srcOrd="0" destOrd="0" presId="urn:microsoft.com/office/officeart/2005/8/layout/radial6"/>
    <dgm:cxn modelId="{F7A53ECB-7E46-401D-B840-4911BC1F9A22}" type="presOf" srcId="{BB8294B6-3BF3-4898-B8D6-F2C696BC4F98}" destId="{274E4EF8-4157-4B55-A7D0-B58456F823EA}" srcOrd="0" destOrd="0" presId="urn:microsoft.com/office/officeart/2005/8/layout/radial6"/>
    <dgm:cxn modelId="{02E98AD8-2BCB-4FDD-93D5-32897D306684}" type="presParOf" srcId="{FF260C95-8F1E-458F-ACFB-3753873442DC}" destId="{8758115F-33C9-48F9-B533-B83B2E7F0397}" srcOrd="0" destOrd="0" presId="urn:microsoft.com/office/officeart/2005/8/layout/radial6"/>
    <dgm:cxn modelId="{26D78AFC-DD75-47B3-8F26-A0A685063E46}" type="presParOf" srcId="{FF260C95-8F1E-458F-ACFB-3753873442DC}" destId="{9FA084D2-99D2-4A14-87B7-3FE6D17BBA7E}" srcOrd="1" destOrd="0" presId="urn:microsoft.com/office/officeart/2005/8/layout/radial6"/>
    <dgm:cxn modelId="{62053EAE-03BE-4F49-A437-190274EDAE11}" type="presParOf" srcId="{FF260C95-8F1E-458F-ACFB-3753873442DC}" destId="{58161F4C-80F6-4B94-90C6-8B9F4CE35483}" srcOrd="2" destOrd="0" presId="urn:microsoft.com/office/officeart/2005/8/layout/radial6"/>
    <dgm:cxn modelId="{66F41545-0780-43A0-B3EF-B696CB5A1D78}" type="presParOf" srcId="{FF260C95-8F1E-458F-ACFB-3753873442DC}" destId="{8C3F199B-DAB3-4AF9-9AE7-9CB71A10A3AD}" srcOrd="3" destOrd="0" presId="urn:microsoft.com/office/officeart/2005/8/layout/radial6"/>
    <dgm:cxn modelId="{E4C44237-A429-4D7A-AB6C-C226BBED04F4}" type="presParOf" srcId="{FF260C95-8F1E-458F-ACFB-3753873442DC}" destId="{274E4EF8-4157-4B55-A7D0-B58456F823EA}" srcOrd="4" destOrd="0" presId="urn:microsoft.com/office/officeart/2005/8/layout/radial6"/>
    <dgm:cxn modelId="{B1A418DD-2D5F-43A7-BEBC-3551A4DAC4CE}" type="presParOf" srcId="{FF260C95-8F1E-458F-ACFB-3753873442DC}" destId="{D5E664DE-E778-49FE-806F-34CD37ED2616}" srcOrd="5" destOrd="0" presId="urn:microsoft.com/office/officeart/2005/8/layout/radial6"/>
    <dgm:cxn modelId="{51F405F9-126D-4393-BFF6-6D91C7D39B6D}" type="presParOf" srcId="{FF260C95-8F1E-458F-ACFB-3753873442DC}" destId="{4166F6CB-7104-48FB-B19E-511312238323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43C487-CE4C-45D5-B551-2B69C61A84DE}" type="doc">
      <dgm:prSet loTypeId="urn:microsoft.com/office/officeart/2011/layout/TabList" loCatId="list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82452449-8793-4FB9-B401-01815562641C}">
      <dgm:prSet phldrT="[Text]" custT="1"/>
      <dgm:spPr/>
      <dgm:t>
        <a:bodyPr/>
        <a:lstStyle/>
        <a:p>
          <a:r>
            <a:rPr lang="en-GB" sz="2400" b="1" noProof="0" dirty="0">
              <a:latin typeface="+mn-lt"/>
            </a:rPr>
            <a:t>Non-Competitive school sport</a:t>
          </a:r>
          <a:endParaRPr lang="en-US" sz="2400" b="1" dirty="0">
            <a:latin typeface="+mn-lt"/>
          </a:endParaRPr>
        </a:p>
      </dgm:t>
    </dgm:pt>
    <dgm:pt modelId="{0C0B4B51-C5D6-4012-98B4-4B3BCDBC3EF3}" type="parTrans" cxnId="{EE8D1CC0-94FD-4330-BF25-DFEA2FB5B20E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9757E4C3-5955-4DBC-B7B8-158CA622F886}" type="sibTrans" cxnId="{EE8D1CC0-94FD-4330-BF25-DFEA2FB5B20E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7A7C9338-5DFE-4953-9BAD-2BE2E6FC0426}">
      <dgm:prSet phldrT="[Text]" custT="1"/>
      <dgm:spPr/>
      <dgm:t>
        <a:bodyPr/>
        <a:lstStyle/>
        <a:p>
          <a:r>
            <a:rPr lang="fr-LU" sz="2400" dirty="0">
              <a:latin typeface="+mn-lt"/>
            </a:rPr>
            <a:t> </a:t>
          </a:r>
          <a:endParaRPr lang="en-US" sz="2400" dirty="0">
            <a:latin typeface="+mn-lt"/>
          </a:endParaRPr>
        </a:p>
      </dgm:t>
    </dgm:pt>
    <dgm:pt modelId="{CB447842-6C87-429F-B19F-02CABC066D5D}" type="parTrans" cxnId="{D872B322-9E51-4950-BFE3-7AE87567AA7D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75B459B2-93E8-4491-9BAC-BCFB3ED6E7C1}" type="sibTrans" cxnId="{D872B322-9E51-4950-BFE3-7AE87567AA7D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55323979-44C1-4927-9E54-47076F48B063}">
      <dgm:prSet phldrT="[Text]" custT="1"/>
      <dgm:spPr/>
      <dgm:t>
        <a:bodyPr/>
        <a:lstStyle/>
        <a:p>
          <a:pPr>
            <a:buNone/>
          </a:pPr>
          <a:r>
            <a: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Regular, non-result-oriented individual or team sport activities for educational, health, recreational, fun or social reasons. </a:t>
          </a:r>
          <a:r>
            <a:rPr lang="en-GB" sz="2400" i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Such as: grassroots football, intra-school competitions, School running club, etc.</a:t>
          </a:r>
          <a:endParaRPr lang="en-US" sz="2400" i="0" dirty="0">
            <a:latin typeface="+mn-lt"/>
          </a:endParaRPr>
        </a:p>
      </dgm:t>
    </dgm:pt>
    <dgm:pt modelId="{2C8DE944-7679-4113-9EE9-BF2CF657343F}" type="parTrans" cxnId="{EDC66D7D-6B32-48E6-9E7A-0B61E66E7249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78349D49-835D-48B7-A88D-08D24790045F}" type="sibTrans" cxnId="{EDC66D7D-6B32-48E6-9E7A-0B61E66E7249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2C5AFB98-57E5-481E-9113-19992E10B9FD}">
      <dgm:prSet phldrT="[Text]" custT="1"/>
      <dgm:spPr/>
      <dgm:t>
        <a:bodyPr/>
        <a:lstStyle/>
        <a:p>
          <a:r>
            <a:rPr lang="en-GB" sz="2400" b="1" noProof="0" dirty="0">
              <a:latin typeface="+mn-lt"/>
            </a:rPr>
            <a:t>Competitive school sport</a:t>
          </a:r>
          <a:endParaRPr lang="en-US" sz="2400" b="1" dirty="0">
            <a:latin typeface="+mn-lt"/>
          </a:endParaRPr>
        </a:p>
      </dgm:t>
    </dgm:pt>
    <dgm:pt modelId="{94B7E78A-4D5B-44EE-90E8-41ED0907579C}" type="parTrans" cxnId="{48DDFD3B-CF90-4807-B7A2-E72D67085765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DAE6428B-1C09-4073-A7E6-8E8CBFD237F6}" type="sibTrans" cxnId="{48DDFD3B-CF90-4807-B7A2-E72D67085765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D28E0997-69A7-4313-8FFD-A3419E128A29}">
      <dgm:prSet phldrT="[Text]" custT="1"/>
      <dgm:spPr/>
      <dgm:t>
        <a:bodyPr/>
        <a:lstStyle/>
        <a:p>
          <a:r>
            <a:rPr lang="fr-LU" sz="2400" dirty="0">
              <a:latin typeface="+mn-lt"/>
            </a:rPr>
            <a:t> </a:t>
          </a:r>
          <a:endParaRPr lang="en-US" sz="2400" dirty="0">
            <a:latin typeface="+mn-lt"/>
          </a:endParaRPr>
        </a:p>
      </dgm:t>
    </dgm:pt>
    <dgm:pt modelId="{0EDF6A3D-F592-4A4C-B321-8437A91B3667}" type="parTrans" cxnId="{E11CBB21-0820-4C2A-858A-9038B1A4D23F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6EF762B7-8908-41FE-9E09-BE502E727F0E}" type="sibTrans" cxnId="{E11CBB21-0820-4C2A-858A-9038B1A4D23F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789591B7-7AFA-4A5B-9897-F9B41D427D86}">
      <dgm:prSet phldrT="[Text]" custT="1"/>
      <dgm:spPr/>
      <dgm:t>
        <a:bodyPr/>
        <a:lstStyle/>
        <a:p>
          <a:pPr>
            <a:buNone/>
          </a:pPr>
          <a:r>
            <a: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Result and performance-oriented individual or team sport activities with comparable competitiveness, in local, regional and/or national championship systems</a:t>
          </a:r>
          <a:r>
            <a:rPr lang="en-GB" sz="2400" i="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. Such as: Students Olympics, Inter-School competitions, etc.</a:t>
          </a:r>
          <a:endParaRPr lang="en-US" sz="2400" i="0" dirty="0">
            <a:latin typeface="+mn-lt"/>
          </a:endParaRPr>
        </a:p>
      </dgm:t>
    </dgm:pt>
    <dgm:pt modelId="{8F2E1BC6-7F0F-41AB-A293-A03238A1DA52}" type="parTrans" cxnId="{9E456124-471E-4EBD-A0BB-C431CBDBC805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002A9D93-4A0F-4849-A011-05D9A60C75BB}" type="sibTrans" cxnId="{9E456124-471E-4EBD-A0BB-C431CBDBC805}">
      <dgm:prSet/>
      <dgm:spPr/>
      <dgm:t>
        <a:bodyPr/>
        <a:lstStyle/>
        <a:p>
          <a:endParaRPr lang="en-US" sz="2400">
            <a:latin typeface="+mn-lt"/>
          </a:endParaRPr>
        </a:p>
      </dgm:t>
    </dgm:pt>
    <dgm:pt modelId="{1F9BAA04-EED0-4EAF-8B40-EE16AA889A7F}" type="pres">
      <dgm:prSet presAssocID="{8743C487-CE4C-45D5-B551-2B69C61A84DE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F5F5AEE3-8747-4D61-9385-B5B79974840B}" type="pres">
      <dgm:prSet presAssocID="{82452449-8793-4FB9-B401-01815562641C}" presName="composite" presStyleCnt="0"/>
      <dgm:spPr/>
    </dgm:pt>
    <dgm:pt modelId="{74A74A7E-A3D6-4577-AD23-75CAAF40610C}" type="pres">
      <dgm:prSet presAssocID="{82452449-8793-4FB9-B401-01815562641C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BF6E7604-2521-4979-A493-9EA3323B92E8}" type="pres">
      <dgm:prSet presAssocID="{82452449-8793-4FB9-B401-01815562641C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</dgm:pt>
    <dgm:pt modelId="{0E7A0BEC-63B8-4A98-A49A-29BB88DEB847}" type="pres">
      <dgm:prSet presAssocID="{82452449-8793-4FB9-B401-01815562641C}" presName="Accent" presStyleLbl="parChTrans1D1" presStyleIdx="0" presStyleCnt="2"/>
      <dgm:spPr/>
    </dgm:pt>
    <dgm:pt modelId="{4CE39BB3-B206-4CAC-8985-21FB66BC4A4B}" type="pres">
      <dgm:prSet presAssocID="{82452449-8793-4FB9-B401-01815562641C}" presName="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7BA55F98-B95E-444C-8E0F-63941F0B3092}" type="pres">
      <dgm:prSet presAssocID="{9757E4C3-5955-4DBC-B7B8-158CA622F886}" presName="sibTrans" presStyleCnt="0"/>
      <dgm:spPr/>
    </dgm:pt>
    <dgm:pt modelId="{C9F7DCB5-FCEF-44E7-A7A1-A82B22D451D1}" type="pres">
      <dgm:prSet presAssocID="{2C5AFB98-57E5-481E-9113-19992E10B9FD}" presName="composite" presStyleCnt="0"/>
      <dgm:spPr/>
    </dgm:pt>
    <dgm:pt modelId="{7170DC1A-0264-4D2C-BFE9-DEF7CBDC51C6}" type="pres">
      <dgm:prSet presAssocID="{2C5AFB98-57E5-481E-9113-19992E10B9FD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D3B33DE0-CD6C-465D-9C5D-EB0EE5AB443A}" type="pres">
      <dgm:prSet presAssocID="{2C5AFB98-57E5-481E-9113-19992E10B9FD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</dgm:pt>
    <dgm:pt modelId="{75C3896F-AC5E-4AC8-B836-15493FEBF95C}" type="pres">
      <dgm:prSet presAssocID="{2C5AFB98-57E5-481E-9113-19992E10B9FD}" presName="Accent" presStyleLbl="parChTrans1D1" presStyleIdx="1" presStyleCnt="2"/>
      <dgm:spPr/>
    </dgm:pt>
    <dgm:pt modelId="{99370C59-76E7-4420-BAD2-B63437B593C6}" type="pres">
      <dgm:prSet presAssocID="{2C5AFB98-57E5-481E-9113-19992E10B9FD}" presName="Child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11CBB21-0820-4C2A-858A-9038B1A4D23F}" srcId="{2C5AFB98-57E5-481E-9113-19992E10B9FD}" destId="{D28E0997-69A7-4313-8FFD-A3419E128A29}" srcOrd="0" destOrd="0" parTransId="{0EDF6A3D-F592-4A4C-B321-8437A91B3667}" sibTransId="{6EF762B7-8908-41FE-9E09-BE502E727F0E}"/>
    <dgm:cxn modelId="{D872B322-9E51-4950-BFE3-7AE87567AA7D}" srcId="{82452449-8793-4FB9-B401-01815562641C}" destId="{7A7C9338-5DFE-4953-9BAD-2BE2E6FC0426}" srcOrd="0" destOrd="0" parTransId="{CB447842-6C87-429F-B19F-02CABC066D5D}" sibTransId="{75B459B2-93E8-4491-9BAC-BCFB3ED6E7C1}"/>
    <dgm:cxn modelId="{9E456124-471E-4EBD-A0BB-C431CBDBC805}" srcId="{2C5AFB98-57E5-481E-9113-19992E10B9FD}" destId="{789591B7-7AFA-4A5B-9897-F9B41D427D86}" srcOrd="1" destOrd="0" parTransId="{8F2E1BC6-7F0F-41AB-A293-A03238A1DA52}" sibTransId="{002A9D93-4A0F-4849-A011-05D9A60C75BB}"/>
    <dgm:cxn modelId="{8B7D002B-F04A-49A4-BF37-A71EFCC80D32}" type="presOf" srcId="{D28E0997-69A7-4313-8FFD-A3419E128A29}" destId="{7170DC1A-0264-4D2C-BFE9-DEF7CBDC51C6}" srcOrd="0" destOrd="0" presId="urn:microsoft.com/office/officeart/2011/layout/TabList"/>
    <dgm:cxn modelId="{E8FA2D2F-1657-40BB-A0F8-414D42DB1512}" type="presOf" srcId="{55323979-44C1-4927-9E54-47076F48B063}" destId="{4CE39BB3-B206-4CAC-8985-21FB66BC4A4B}" srcOrd="0" destOrd="0" presId="urn:microsoft.com/office/officeart/2011/layout/TabList"/>
    <dgm:cxn modelId="{48DDFD3B-CF90-4807-B7A2-E72D67085765}" srcId="{8743C487-CE4C-45D5-B551-2B69C61A84DE}" destId="{2C5AFB98-57E5-481E-9113-19992E10B9FD}" srcOrd="1" destOrd="0" parTransId="{94B7E78A-4D5B-44EE-90E8-41ED0907579C}" sibTransId="{DAE6428B-1C09-4073-A7E6-8E8CBFD237F6}"/>
    <dgm:cxn modelId="{D8D84348-728B-4535-8D85-B7AD4CB6DEBA}" type="presOf" srcId="{82452449-8793-4FB9-B401-01815562641C}" destId="{BF6E7604-2521-4979-A493-9EA3323B92E8}" srcOrd="0" destOrd="0" presId="urn:microsoft.com/office/officeart/2011/layout/TabList"/>
    <dgm:cxn modelId="{F76CBD68-784E-41A9-9483-6C62E34BDF2E}" type="presOf" srcId="{7A7C9338-5DFE-4953-9BAD-2BE2E6FC0426}" destId="{74A74A7E-A3D6-4577-AD23-75CAAF40610C}" srcOrd="0" destOrd="0" presId="urn:microsoft.com/office/officeart/2011/layout/TabList"/>
    <dgm:cxn modelId="{971C1B74-C737-4CEC-8640-229AA10647D2}" type="presOf" srcId="{8743C487-CE4C-45D5-B551-2B69C61A84DE}" destId="{1F9BAA04-EED0-4EAF-8B40-EE16AA889A7F}" srcOrd="0" destOrd="0" presId="urn:microsoft.com/office/officeart/2011/layout/TabList"/>
    <dgm:cxn modelId="{EDC66D7D-6B32-48E6-9E7A-0B61E66E7249}" srcId="{82452449-8793-4FB9-B401-01815562641C}" destId="{55323979-44C1-4927-9E54-47076F48B063}" srcOrd="1" destOrd="0" parTransId="{2C8DE944-7679-4113-9EE9-BF2CF657343F}" sibTransId="{78349D49-835D-48B7-A88D-08D24790045F}"/>
    <dgm:cxn modelId="{EE8D1CC0-94FD-4330-BF25-DFEA2FB5B20E}" srcId="{8743C487-CE4C-45D5-B551-2B69C61A84DE}" destId="{82452449-8793-4FB9-B401-01815562641C}" srcOrd="0" destOrd="0" parTransId="{0C0B4B51-C5D6-4012-98B4-4B3BCDBC3EF3}" sibTransId="{9757E4C3-5955-4DBC-B7B8-158CA622F886}"/>
    <dgm:cxn modelId="{C7B75DEB-4D9B-4E4E-A6B8-4D9186560C46}" type="presOf" srcId="{789591B7-7AFA-4A5B-9897-F9B41D427D86}" destId="{99370C59-76E7-4420-BAD2-B63437B593C6}" srcOrd="0" destOrd="0" presId="urn:microsoft.com/office/officeart/2011/layout/TabList"/>
    <dgm:cxn modelId="{161ACBEE-61F6-4B41-8EF6-19C263215F1F}" type="presOf" srcId="{2C5AFB98-57E5-481E-9113-19992E10B9FD}" destId="{D3B33DE0-CD6C-465D-9C5D-EB0EE5AB443A}" srcOrd="0" destOrd="0" presId="urn:microsoft.com/office/officeart/2011/layout/TabList"/>
    <dgm:cxn modelId="{028D09A3-FA1C-427B-BFF5-54DA39E10923}" type="presParOf" srcId="{1F9BAA04-EED0-4EAF-8B40-EE16AA889A7F}" destId="{F5F5AEE3-8747-4D61-9385-B5B79974840B}" srcOrd="0" destOrd="0" presId="urn:microsoft.com/office/officeart/2011/layout/TabList"/>
    <dgm:cxn modelId="{ACAC6363-FC71-4C79-ABC5-93190B4E680A}" type="presParOf" srcId="{F5F5AEE3-8747-4D61-9385-B5B79974840B}" destId="{74A74A7E-A3D6-4577-AD23-75CAAF40610C}" srcOrd="0" destOrd="0" presId="urn:microsoft.com/office/officeart/2011/layout/TabList"/>
    <dgm:cxn modelId="{A27778AE-00CA-4566-961D-8CDD1C539B50}" type="presParOf" srcId="{F5F5AEE3-8747-4D61-9385-B5B79974840B}" destId="{BF6E7604-2521-4979-A493-9EA3323B92E8}" srcOrd="1" destOrd="0" presId="urn:microsoft.com/office/officeart/2011/layout/TabList"/>
    <dgm:cxn modelId="{83FD9869-CEA6-4C8E-A7A0-01455FE0BA08}" type="presParOf" srcId="{F5F5AEE3-8747-4D61-9385-B5B79974840B}" destId="{0E7A0BEC-63B8-4A98-A49A-29BB88DEB847}" srcOrd="2" destOrd="0" presId="urn:microsoft.com/office/officeart/2011/layout/TabList"/>
    <dgm:cxn modelId="{79107B7B-9F5A-4E0B-B138-E86D2B15A295}" type="presParOf" srcId="{1F9BAA04-EED0-4EAF-8B40-EE16AA889A7F}" destId="{4CE39BB3-B206-4CAC-8985-21FB66BC4A4B}" srcOrd="1" destOrd="0" presId="urn:microsoft.com/office/officeart/2011/layout/TabList"/>
    <dgm:cxn modelId="{FB145D18-2623-492A-8B00-76F8958DB045}" type="presParOf" srcId="{1F9BAA04-EED0-4EAF-8B40-EE16AA889A7F}" destId="{7BA55F98-B95E-444C-8E0F-63941F0B3092}" srcOrd="2" destOrd="0" presId="urn:microsoft.com/office/officeart/2011/layout/TabList"/>
    <dgm:cxn modelId="{D76F0440-654D-4E1C-9BE5-47BFC100716A}" type="presParOf" srcId="{1F9BAA04-EED0-4EAF-8B40-EE16AA889A7F}" destId="{C9F7DCB5-FCEF-44E7-A7A1-A82B22D451D1}" srcOrd="3" destOrd="0" presId="urn:microsoft.com/office/officeart/2011/layout/TabList"/>
    <dgm:cxn modelId="{A4277AAE-76DA-45E4-A460-A308EEF7FF6A}" type="presParOf" srcId="{C9F7DCB5-FCEF-44E7-A7A1-A82B22D451D1}" destId="{7170DC1A-0264-4D2C-BFE9-DEF7CBDC51C6}" srcOrd="0" destOrd="0" presId="urn:microsoft.com/office/officeart/2011/layout/TabList"/>
    <dgm:cxn modelId="{2DF8E605-D1C6-47D3-82CB-DB5B640DA148}" type="presParOf" srcId="{C9F7DCB5-FCEF-44E7-A7A1-A82B22D451D1}" destId="{D3B33DE0-CD6C-465D-9C5D-EB0EE5AB443A}" srcOrd="1" destOrd="0" presId="urn:microsoft.com/office/officeart/2011/layout/TabList"/>
    <dgm:cxn modelId="{C0EA7055-33F7-47D8-8051-6557B7B7A816}" type="presParOf" srcId="{C9F7DCB5-FCEF-44E7-A7A1-A82B22D451D1}" destId="{75C3896F-AC5E-4AC8-B836-15493FEBF95C}" srcOrd="2" destOrd="0" presId="urn:microsoft.com/office/officeart/2011/layout/TabList"/>
    <dgm:cxn modelId="{B3DF9D80-5B28-40AE-9DB9-AE1C102EB614}" type="presParOf" srcId="{1F9BAA04-EED0-4EAF-8B40-EE16AA889A7F}" destId="{99370C59-76E7-4420-BAD2-B63437B593C6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66F6CB-7104-48FB-B19E-511312238323}">
      <dsp:nvSpPr>
        <dsp:cNvPr id="0" name=""/>
        <dsp:cNvSpPr/>
      </dsp:nvSpPr>
      <dsp:spPr>
        <a:xfrm>
          <a:off x="3354556" y="572229"/>
          <a:ext cx="3806486" cy="3806486"/>
        </a:xfrm>
        <a:prstGeom prst="blockArc">
          <a:avLst>
            <a:gd name="adj1" fmla="val 5400000"/>
            <a:gd name="adj2" fmla="val 16200000"/>
            <a:gd name="adj3" fmla="val 4643"/>
          </a:avLst>
        </a:prstGeom>
        <a:solidFill>
          <a:schemeClr val="accent1">
            <a:shade val="90000"/>
            <a:hueOff val="271295"/>
            <a:satOff val="-626"/>
            <a:lumOff val="1987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F199B-DAB3-4AF9-9AE7-9CB71A10A3AD}">
      <dsp:nvSpPr>
        <dsp:cNvPr id="0" name=""/>
        <dsp:cNvSpPr/>
      </dsp:nvSpPr>
      <dsp:spPr>
        <a:xfrm>
          <a:off x="3354556" y="572229"/>
          <a:ext cx="3806486" cy="3806486"/>
        </a:xfrm>
        <a:prstGeom prst="blockArc">
          <a:avLst>
            <a:gd name="adj1" fmla="val 16200000"/>
            <a:gd name="adj2" fmla="val 5400000"/>
            <a:gd name="adj3" fmla="val 4643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8115F-33C9-48F9-B533-B83B2E7F0397}">
      <dsp:nvSpPr>
        <dsp:cNvPr id="0" name=""/>
        <dsp:cNvSpPr/>
      </dsp:nvSpPr>
      <dsp:spPr>
        <a:xfrm>
          <a:off x="4381072" y="1598745"/>
          <a:ext cx="1753455" cy="1753455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noProof="0" dirty="0"/>
            <a:t>School Sport</a:t>
          </a:r>
        </a:p>
      </dsp:txBody>
      <dsp:txXfrm>
        <a:off x="4637860" y="1855533"/>
        <a:ext cx="1239879" cy="1239879"/>
      </dsp:txXfrm>
    </dsp:sp>
    <dsp:sp modelId="{9FA084D2-99D2-4A14-87B7-3FE6D17BBA7E}">
      <dsp:nvSpPr>
        <dsp:cNvPr id="0" name=""/>
        <dsp:cNvSpPr/>
      </dsp:nvSpPr>
      <dsp:spPr>
        <a:xfrm>
          <a:off x="4644090" y="2707"/>
          <a:ext cx="1227419" cy="1227419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noProof="0" dirty="0"/>
            <a:t>Competitive school sport</a:t>
          </a:r>
        </a:p>
      </dsp:txBody>
      <dsp:txXfrm>
        <a:off x="4823841" y="182458"/>
        <a:ext cx="867917" cy="867917"/>
      </dsp:txXfrm>
    </dsp:sp>
    <dsp:sp modelId="{274E4EF8-4157-4B55-A7D0-B58456F823EA}">
      <dsp:nvSpPr>
        <dsp:cNvPr id="0" name=""/>
        <dsp:cNvSpPr/>
      </dsp:nvSpPr>
      <dsp:spPr>
        <a:xfrm>
          <a:off x="4644090" y="3720819"/>
          <a:ext cx="1227419" cy="1227419"/>
        </a:xfrm>
        <a:prstGeom prst="ellipse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noProof="0" dirty="0"/>
            <a:t>Non-Competitive school sport</a:t>
          </a:r>
        </a:p>
      </dsp:txBody>
      <dsp:txXfrm>
        <a:off x="4823841" y="3900570"/>
        <a:ext cx="867917" cy="8679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C3896F-AC5E-4AC8-B836-15493FEBF95C}">
      <dsp:nvSpPr>
        <dsp:cNvPr id="0" name=""/>
        <dsp:cNvSpPr/>
      </dsp:nvSpPr>
      <dsp:spPr>
        <a:xfrm>
          <a:off x="0" y="2912415"/>
          <a:ext cx="10515600" cy="0"/>
        </a:xfrm>
        <a:prstGeom prst="line">
          <a:avLst/>
        </a:pr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A0BEC-63B8-4A98-A49A-29BB88DEB847}">
      <dsp:nvSpPr>
        <dsp:cNvPr id="0" name=""/>
        <dsp:cNvSpPr/>
      </dsp:nvSpPr>
      <dsp:spPr>
        <a:xfrm>
          <a:off x="0" y="719929"/>
          <a:ext cx="10515600" cy="0"/>
        </a:xfrm>
        <a:prstGeom prst="line">
          <a:avLst/>
        </a:pr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74A7E-A3D6-4577-AD23-75CAAF40610C}">
      <dsp:nvSpPr>
        <dsp:cNvPr id="0" name=""/>
        <dsp:cNvSpPr/>
      </dsp:nvSpPr>
      <dsp:spPr>
        <a:xfrm>
          <a:off x="2734055" y="1152"/>
          <a:ext cx="7781544" cy="71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LU" sz="2400" kern="1200" dirty="0">
              <a:latin typeface="+mn-lt"/>
            </a:rPr>
            <a:t> </a:t>
          </a:r>
          <a:endParaRPr lang="en-US" sz="2400" kern="1200" dirty="0">
            <a:latin typeface="+mn-lt"/>
          </a:endParaRPr>
        </a:p>
      </dsp:txBody>
      <dsp:txXfrm>
        <a:off x="2734055" y="1152"/>
        <a:ext cx="7781544" cy="718777"/>
      </dsp:txXfrm>
    </dsp:sp>
    <dsp:sp modelId="{BF6E7604-2521-4979-A493-9EA3323B92E8}">
      <dsp:nvSpPr>
        <dsp:cNvPr id="0" name=""/>
        <dsp:cNvSpPr/>
      </dsp:nvSpPr>
      <dsp:spPr>
        <a:xfrm>
          <a:off x="0" y="1152"/>
          <a:ext cx="2734056" cy="718777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noProof="0" dirty="0">
              <a:latin typeface="+mn-lt"/>
            </a:rPr>
            <a:t>Non-Competitive school sport</a:t>
          </a:r>
          <a:endParaRPr lang="en-US" sz="2400" b="1" kern="1200" dirty="0">
            <a:latin typeface="+mn-lt"/>
          </a:endParaRPr>
        </a:p>
      </dsp:txBody>
      <dsp:txXfrm>
        <a:off x="35094" y="36246"/>
        <a:ext cx="2663868" cy="683683"/>
      </dsp:txXfrm>
    </dsp:sp>
    <dsp:sp modelId="{4CE39BB3-B206-4CAC-8985-21FB66BC4A4B}">
      <dsp:nvSpPr>
        <dsp:cNvPr id="0" name=""/>
        <dsp:cNvSpPr/>
      </dsp:nvSpPr>
      <dsp:spPr>
        <a:xfrm>
          <a:off x="0" y="719929"/>
          <a:ext cx="10515600" cy="1437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4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Regular, non-result-oriented individual or team sport activities for educational, health, recreational, fun or social reasons. </a:t>
          </a:r>
          <a:r>
            <a:rPr lang="en-GB" sz="2400" i="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Such as: grassroots football, intra-school competitions, School running club, etc.</a:t>
          </a:r>
          <a:endParaRPr lang="en-US" sz="2400" i="0" kern="1200" dirty="0">
            <a:latin typeface="+mn-lt"/>
          </a:endParaRPr>
        </a:p>
      </dsp:txBody>
      <dsp:txXfrm>
        <a:off x="0" y="719929"/>
        <a:ext cx="10515600" cy="1437769"/>
      </dsp:txXfrm>
    </dsp:sp>
    <dsp:sp modelId="{7170DC1A-0264-4D2C-BFE9-DEF7CBDC51C6}">
      <dsp:nvSpPr>
        <dsp:cNvPr id="0" name=""/>
        <dsp:cNvSpPr/>
      </dsp:nvSpPr>
      <dsp:spPr>
        <a:xfrm>
          <a:off x="2734055" y="2193638"/>
          <a:ext cx="7781544" cy="71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LU" sz="2400" kern="1200" dirty="0">
              <a:latin typeface="+mn-lt"/>
            </a:rPr>
            <a:t> </a:t>
          </a:r>
          <a:endParaRPr lang="en-US" sz="2400" kern="1200" dirty="0">
            <a:latin typeface="+mn-lt"/>
          </a:endParaRPr>
        </a:p>
      </dsp:txBody>
      <dsp:txXfrm>
        <a:off x="2734055" y="2193638"/>
        <a:ext cx="7781544" cy="718777"/>
      </dsp:txXfrm>
    </dsp:sp>
    <dsp:sp modelId="{D3B33DE0-CD6C-465D-9C5D-EB0EE5AB443A}">
      <dsp:nvSpPr>
        <dsp:cNvPr id="0" name=""/>
        <dsp:cNvSpPr/>
      </dsp:nvSpPr>
      <dsp:spPr>
        <a:xfrm>
          <a:off x="0" y="2193638"/>
          <a:ext cx="2734056" cy="718777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1">
                <a:shade val="80000"/>
                <a:hueOff val="271263"/>
                <a:satOff val="5175"/>
                <a:lumOff val="228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271263"/>
                <a:satOff val="5175"/>
                <a:lumOff val="228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271263"/>
                <a:satOff val="5175"/>
                <a:lumOff val="228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noProof="0" dirty="0">
              <a:latin typeface="+mn-lt"/>
            </a:rPr>
            <a:t>Competitive school sport</a:t>
          </a:r>
          <a:endParaRPr lang="en-US" sz="2400" b="1" kern="1200" dirty="0">
            <a:latin typeface="+mn-lt"/>
          </a:endParaRPr>
        </a:p>
      </dsp:txBody>
      <dsp:txXfrm>
        <a:off x="35094" y="2228732"/>
        <a:ext cx="2663868" cy="683683"/>
      </dsp:txXfrm>
    </dsp:sp>
    <dsp:sp modelId="{99370C59-76E7-4420-BAD2-B63437B593C6}">
      <dsp:nvSpPr>
        <dsp:cNvPr id="0" name=""/>
        <dsp:cNvSpPr/>
      </dsp:nvSpPr>
      <dsp:spPr>
        <a:xfrm>
          <a:off x="0" y="2912415"/>
          <a:ext cx="10515600" cy="1437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4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Result and performance-oriented individual or team sport activities with comparable competitiveness, in local, regional and/or national championship systems</a:t>
          </a:r>
          <a:r>
            <a:rPr lang="en-GB" sz="2400" i="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. Such as: Students Olympics, Inter-School competitions, etc.</a:t>
          </a:r>
          <a:endParaRPr lang="en-US" sz="2400" i="0" kern="1200" dirty="0">
            <a:latin typeface="+mn-lt"/>
          </a:endParaRPr>
        </a:p>
      </dsp:txBody>
      <dsp:txXfrm>
        <a:off x="0" y="2912415"/>
        <a:ext cx="10515600" cy="1437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79607-D037-4E6A-BA07-C8555DF40741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0C77D-FA4F-4AD5-B71C-54BFBB328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2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4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2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8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4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1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8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6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7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0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3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02256-1936-4C2A-9410-D41516661618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90D5F-F415-43E0-B613-62EFF2615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0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D55FB-8CC9-4DDC-B320-BD95C8E3C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Sport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15ECE-B35A-4C78-A2D4-33E1F90C68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School Sport is the structured learning that takes place beyond the curriculum (i.e. in the extended curriculum) within school settings. This is sometimes referred to as out-of-school-hours learning and has the potential to develop and broaden the foundation learning that takes place in physical education.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0C50F8-B4B5-4D27-8B45-F3559F2E7D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209" y="6216312"/>
            <a:ext cx="2918790" cy="6416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DF81AEE-EF54-4DD8-AE63-125CD98587A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B636104-5BE6-4709-AA8A-FDAE2EC56FED}"/>
              </a:ext>
            </a:extLst>
          </p:cNvPr>
          <p:cNvSpPr/>
          <p:nvPr/>
        </p:nvSpPr>
        <p:spPr>
          <a:xfrm>
            <a:off x="0" y="6120573"/>
            <a:ext cx="1750429" cy="7374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Your logo</a:t>
            </a:r>
          </a:p>
        </p:txBody>
      </p:sp>
    </p:spTree>
    <p:extLst>
      <p:ext uri="{BB962C8B-B14F-4D97-AF65-F5344CB8AC3E}">
        <p14:creationId xmlns:p14="http://schemas.microsoft.com/office/powerpoint/2010/main" val="283515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84067" cy="1325563"/>
          </a:xfrm>
        </p:spPr>
        <p:txBody>
          <a:bodyPr/>
          <a:lstStyle/>
          <a:p>
            <a:r>
              <a:rPr lang="en-US" b="1" dirty="0"/>
              <a:t>2 Categories of School Sport</a:t>
            </a:r>
            <a:endParaRPr lang="en-GB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C3F3A3C-C0FF-4518-A517-21283955DC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C1773B2-ACC9-4674-B028-F52A50E992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893769"/>
              </p:ext>
            </p:extLst>
          </p:nvPr>
        </p:nvGraphicFramePr>
        <p:xfrm>
          <a:off x="3186953" y="1541929"/>
          <a:ext cx="10515600" cy="4950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38BFB2F-276D-4FE1-9CD9-86CD54264688}"/>
              </a:ext>
            </a:extLst>
          </p:cNvPr>
          <p:cNvSpPr/>
          <p:nvPr/>
        </p:nvSpPr>
        <p:spPr>
          <a:xfrm>
            <a:off x="539599" y="2638415"/>
            <a:ext cx="52947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rgbClr val="000000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We define School Sport as organised, regular sport activities within school delivered (guided) by a teacher or a coach with the primary goal of enhancing pupils’ knowledge, skills and competencies in a selected sport.</a:t>
            </a:r>
          </a:p>
          <a:p>
            <a:pPr algn="ctr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We identify 2 categories of School Sport</a:t>
            </a:r>
            <a:r>
              <a:rPr lang="en-GB" sz="2400" dirty="0">
                <a:solidFill>
                  <a:srgbClr val="000000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.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13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84067" cy="1325563"/>
          </a:xfrm>
        </p:spPr>
        <p:txBody>
          <a:bodyPr/>
          <a:lstStyle/>
          <a:p>
            <a:r>
              <a:rPr lang="en-US" b="1" dirty="0"/>
              <a:t>2 Categories of School Sport</a:t>
            </a:r>
            <a:endParaRPr lang="en-GB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C3F3A3C-C0FF-4518-A517-21283955DC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93D522E-AD42-4477-997C-212442A88F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8487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9892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84067" cy="1325563"/>
          </a:xfrm>
        </p:spPr>
        <p:txBody>
          <a:bodyPr/>
          <a:lstStyle/>
          <a:p>
            <a:r>
              <a:rPr lang="en-GB" b="1" dirty="0"/>
              <a:t>The evidence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C3F3A3C-C0FF-4518-A517-21283955DC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1092C50-C956-4BA0-B8FA-C37BE709DDC5}"/>
              </a:ext>
            </a:extLst>
          </p:cNvPr>
          <p:cNvSpPr/>
          <p:nvPr/>
        </p:nvSpPr>
        <p:spPr>
          <a:xfrm>
            <a:off x="1441613" y="2682476"/>
            <a:ext cx="3334017" cy="118365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Both competitive and non-competitive sports can increase MVPA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87DB2C5-6EF2-491F-9C05-AA99E96870B5}"/>
              </a:ext>
            </a:extLst>
          </p:cNvPr>
          <p:cNvSpPr/>
          <p:nvPr/>
        </p:nvSpPr>
        <p:spPr>
          <a:xfrm>
            <a:off x="1539855" y="4789883"/>
            <a:ext cx="3235775" cy="118365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MVPA increases especially if played multiple times a week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DDB0E8D-6401-4150-ADDE-999D36FCC5EE}"/>
              </a:ext>
            </a:extLst>
          </p:cNvPr>
          <p:cNvSpPr/>
          <p:nvPr/>
        </p:nvSpPr>
        <p:spPr>
          <a:xfrm>
            <a:off x="6876216" y="2245732"/>
            <a:ext cx="3334017" cy="16203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Attention needs to be paid to the needs of girls and overweight students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D57D12D-BC5A-4B41-BD78-070E8E2293C3}"/>
              </a:ext>
            </a:extLst>
          </p:cNvPr>
          <p:cNvSpPr/>
          <p:nvPr/>
        </p:nvSpPr>
        <p:spPr>
          <a:xfrm>
            <a:off x="5791059" y="4391293"/>
            <a:ext cx="5504330" cy="19808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latin typeface="Calibri Light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Non-competitive school sport regularly organised with the definite goal of health enhancing, developing social skills (such as belonging to a group) and fun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4AEDC2-71B1-4556-9F8A-93EF6B95CDF9}"/>
              </a:ext>
            </a:extLst>
          </p:cNvPr>
          <p:cNvSpPr/>
          <p:nvPr/>
        </p:nvSpPr>
        <p:spPr>
          <a:xfrm>
            <a:off x="395058" y="1476291"/>
            <a:ext cx="114018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School sport is a great way for children to meet recommended levels of moderate to vigorous physical activity (MVPA).</a:t>
            </a:r>
          </a:p>
        </p:txBody>
      </p:sp>
    </p:spTree>
    <p:extLst>
      <p:ext uri="{BB962C8B-B14F-4D97-AF65-F5344CB8AC3E}">
        <p14:creationId xmlns:p14="http://schemas.microsoft.com/office/powerpoint/2010/main" val="1391980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84067" cy="1325563"/>
          </a:xfrm>
        </p:spPr>
        <p:txBody>
          <a:bodyPr/>
          <a:lstStyle/>
          <a:p>
            <a:r>
              <a:rPr lang="en-GB" b="1" dirty="0"/>
              <a:t>Recommendations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C3F3A3C-C0FF-4518-A517-21283955DC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64" y="11980"/>
            <a:ext cx="2470877" cy="180541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B766D81-15AE-4DC9-9EE4-7E27920C6E53}"/>
              </a:ext>
            </a:extLst>
          </p:cNvPr>
          <p:cNvSpPr/>
          <p:nvPr/>
        </p:nvSpPr>
        <p:spPr>
          <a:xfrm>
            <a:off x="591158" y="2255398"/>
            <a:ext cx="4088004" cy="2299609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Participation in both competitive and non-competitive sports and physical activities should be included and encouraged in a Healthy and Physically Active School as a non-formal education as a unique source of health-enhancing physical activity, skill development, socializing, and fun. </a:t>
            </a:r>
            <a:endParaRPr lang="en-GB" b="1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04F53C3-6D4A-4A3B-873F-FAA557C7F364}"/>
              </a:ext>
            </a:extLst>
          </p:cNvPr>
          <p:cNvSpPr/>
          <p:nvPr/>
        </p:nvSpPr>
        <p:spPr>
          <a:xfrm>
            <a:off x="5489730" y="2536113"/>
            <a:ext cx="2936848" cy="1799334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en-GB" dirty="0"/>
              <a:t>All students should have regular opportunities to play competitive and/ or non-competitive sport activities, irrespective of their gender and ability. </a:t>
            </a:r>
            <a:endParaRPr lang="hu-HU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0DC4DBF-A9C3-4588-82BE-843C5C95CD1F}"/>
              </a:ext>
            </a:extLst>
          </p:cNvPr>
          <p:cNvSpPr/>
          <p:nvPr/>
        </p:nvSpPr>
        <p:spPr>
          <a:xfrm>
            <a:off x="1489135" y="4893377"/>
            <a:ext cx="4606865" cy="1599498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en-GB" dirty="0"/>
              <a:t>Since an after-school sport program can be organised more flexibly and independently than within curricular regulations, it is worth examining the community connections, including those with sport clubs. </a:t>
            </a:r>
            <a:endParaRPr lang="hu-HU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889BFB9-D1B0-4925-9BE1-56030FCBA70D}"/>
              </a:ext>
            </a:extLst>
          </p:cNvPr>
          <p:cNvSpPr/>
          <p:nvPr/>
        </p:nvSpPr>
        <p:spPr>
          <a:xfrm>
            <a:off x="8780641" y="3754954"/>
            <a:ext cx="3108717" cy="2780151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School and non-school staff should receive professional training and support to help them elevate physical activity levels, maximise time active, and include all students during the sport session</a:t>
            </a:r>
            <a:endParaRPr lang="en-GB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99E89B-BF80-4626-AC06-FFE26072C968}"/>
              </a:ext>
            </a:extLst>
          </p:cNvPr>
          <p:cNvSpPr/>
          <p:nvPr/>
        </p:nvSpPr>
        <p:spPr>
          <a:xfrm>
            <a:off x="395059" y="1496081"/>
            <a:ext cx="114018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/>
              <a:t>How schools can optimise students’ participation in school sport for their health and wellbeing.</a:t>
            </a:r>
          </a:p>
        </p:txBody>
      </p:sp>
    </p:spTree>
    <p:extLst>
      <p:ext uri="{BB962C8B-B14F-4D97-AF65-F5344CB8AC3E}">
        <p14:creationId xmlns:p14="http://schemas.microsoft.com/office/powerpoint/2010/main" val="2438978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425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School Sport</vt:lpstr>
      <vt:lpstr>2 Categories of School Sport</vt:lpstr>
      <vt:lpstr>2 Categories of School Sport</vt:lpstr>
      <vt:lpstr>The evidence</vt:lpstr>
      <vt:lpstr>Recommendations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Claude SCHEUER</dc:creator>
  <cp:lastModifiedBy>Claude SCHEUER</cp:lastModifiedBy>
  <cp:revision>31</cp:revision>
  <dcterms:created xsi:type="dcterms:W3CDTF">2019-10-07T13:21:18Z</dcterms:created>
  <dcterms:modified xsi:type="dcterms:W3CDTF">2022-02-24T13:59:43Z</dcterms:modified>
</cp:coreProperties>
</file>