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5" r:id="rId2"/>
    <p:sldId id="267" r:id="rId3"/>
    <p:sldId id="268" r:id="rId4"/>
    <p:sldId id="269" r:id="rId5"/>
    <p:sldId id="270" r:id="rId6"/>
    <p:sldId id="2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0" autoAdjust="0"/>
    <p:restoredTop sz="94660"/>
  </p:normalViewPr>
  <p:slideViewPr>
    <p:cSldViewPr snapToGrid="0">
      <p:cViewPr varScale="1">
        <p:scale>
          <a:sx n="58" d="100"/>
          <a:sy n="58" d="100"/>
        </p:scale>
        <p:origin x="78" y="1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5A37CE-BD80-4123-AFEA-42818DEB278C}" type="doc">
      <dgm:prSet loTypeId="urn:microsoft.com/office/officeart/2005/8/layout/radial6" loCatId="cycle" qsTypeId="urn:microsoft.com/office/officeart/2005/8/quickstyle/3d3" qsCatId="3D" csTypeId="urn:microsoft.com/office/officeart/2005/8/colors/accent1_3" csCatId="accent1" phldr="1"/>
      <dgm:spPr/>
      <dgm:t>
        <a:bodyPr/>
        <a:lstStyle/>
        <a:p>
          <a:endParaRPr lang="en-US"/>
        </a:p>
      </dgm:t>
    </dgm:pt>
    <dgm:pt modelId="{627B7AE2-D409-451F-B25B-D3A9908D9B3D}">
      <dgm:prSet phldrT="[Text]"/>
      <dgm:spPr/>
      <dgm:t>
        <a:bodyPr/>
        <a:lstStyle/>
        <a:p>
          <a:r>
            <a:rPr lang="en-GB" b="1" dirty="0"/>
            <a:t>Healthy Lifestyles</a:t>
          </a:r>
          <a:endParaRPr lang="en-GB" noProof="0" dirty="0"/>
        </a:p>
      </dgm:t>
    </dgm:pt>
    <dgm:pt modelId="{376EA704-D9E5-487D-AC7F-8184E99B26F8}" type="parTrans" cxnId="{4A2C0533-EFDA-442C-8995-46080DF655A3}">
      <dgm:prSet/>
      <dgm:spPr/>
      <dgm:t>
        <a:bodyPr/>
        <a:lstStyle/>
        <a:p>
          <a:endParaRPr lang="en-GB" noProof="0" dirty="0"/>
        </a:p>
      </dgm:t>
    </dgm:pt>
    <dgm:pt modelId="{6CAF08A8-C861-4CEC-840E-F32DB2DD7DDA}" type="sibTrans" cxnId="{4A2C0533-EFDA-442C-8995-46080DF655A3}">
      <dgm:prSet/>
      <dgm:spPr/>
      <dgm:t>
        <a:bodyPr/>
        <a:lstStyle/>
        <a:p>
          <a:endParaRPr lang="en-GB" noProof="0" dirty="0"/>
        </a:p>
      </dgm:t>
    </dgm:pt>
    <dgm:pt modelId="{4E76428B-6B9E-4FF3-B4A8-D4006DBEDCAA}">
      <dgm:prSet phldrT="[Text]"/>
      <dgm:spPr/>
      <dgm:t>
        <a:bodyPr/>
        <a:lstStyle/>
        <a:p>
          <a:r>
            <a:rPr lang="en-GB" b="1" i="1" dirty="0"/>
            <a:t>Healthy school policies</a:t>
          </a:r>
          <a:endParaRPr lang="en-GB" noProof="0" dirty="0"/>
        </a:p>
      </dgm:t>
    </dgm:pt>
    <dgm:pt modelId="{E58B4308-0D5A-4537-8D92-0C1576085D58}" type="parTrans" cxnId="{487C1C73-873C-4CC1-96D3-002D86A4C41D}">
      <dgm:prSet/>
      <dgm:spPr/>
      <dgm:t>
        <a:bodyPr/>
        <a:lstStyle/>
        <a:p>
          <a:endParaRPr lang="en-GB" noProof="0" dirty="0"/>
        </a:p>
      </dgm:t>
    </dgm:pt>
    <dgm:pt modelId="{090F3715-13B3-40B7-9D0E-7EE0C6C4EF7D}" type="sibTrans" cxnId="{487C1C73-873C-4CC1-96D3-002D86A4C41D}">
      <dgm:prSet/>
      <dgm:spPr/>
      <dgm:t>
        <a:bodyPr/>
        <a:lstStyle/>
        <a:p>
          <a:endParaRPr lang="en-GB" noProof="0" dirty="0"/>
        </a:p>
      </dgm:t>
    </dgm:pt>
    <dgm:pt modelId="{BB8294B6-3BF3-4898-B8D6-F2C696BC4F98}">
      <dgm:prSet phldrT="[Text]"/>
      <dgm:spPr/>
      <dgm:t>
        <a:bodyPr/>
        <a:lstStyle/>
        <a:p>
          <a:r>
            <a:rPr lang="en-GB" b="1" i="1" dirty="0"/>
            <a:t>Family &amp; community engagement</a:t>
          </a:r>
          <a:endParaRPr lang="en-GB" noProof="0" dirty="0"/>
        </a:p>
      </dgm:t>
    </dgm:pt>
    <dgm:pt modelId="{03C66EC6-E699-4795-A925-58F37220A666}" type="parTrans" cxnId="{BD04BF68-3309-4BE5-9B60-0E128BEA773C}">
      <dgm:prSet/>
      <dgm:spPr/>
      <dgm:t>
        <a:bodyPr/>
        <a:lstStyle/>
        <a:p>
          <a:endParaRPr lang="en-GB" noProof="0" dirty="0"/>
        </a:p>
      </dgm:t>
    </dgm:pt>
    <dgm:pt modelId="{C29CC724-3C05-4771-B780-BCAC4C354493}" type="sibTrans" cxnId="{BD04BF68-3309-4BE5-9B60-0E128BEA773C}">
      <dgm:prSet/>
      <dgm:spPr/>
      <dgm:t>
        <a:bodyPr/>
        <a:lstStyle/>
        <a:p>
          <a:endParaRPr lang="en-GB" noProof="0" dirty="0"/>
        </a:p>
      </dgm:t>
    </dgm:pt>
    <dgm:pt modelId="{45F3E4C0-C812-4EF5-B70D-59A63FEDF64D}">
      <dgm:prSet phldrT="[Text]"/>
      <dgm:spPr/>
      <dgm:t>
        <a:bodyPr/>
        <a:lstStyle/>
        <a:p>
          <a:r>
            <a:rPr lang="en-GB" b="1" i="1" dirty="0"/>
            <a:t>Healthy eating</a:t>
          </a:r>
          <a:endParaRPr lang="en-GB" noProof="0" dirty="0"/>
        </a:p>
      </dgm:t>
    </dgm:pt>
    <dgm:pt modelId="{BEAA1E12-DB1B-4C4D-9F8B-9C83160B419E}" type="parTrans" cxnId="{EB110A4C-4479-476E-A4A4-B157BBC11338}">
      <dgm:prSet/>
      <dgm:spPr/>
      <dgm:t>
        <a:bodyPr/>
        <a:lstStyle/>
        <a:p>
          <a:endParaRPr lang="en-GB" noProof="0" dirty="0"/>
        </a:p>
      </dgm:t>
    </dgm:pt>
    <dgm:pt modelId="{171C9A46-6001-4109-A132-12BED6533668}" type="sibTrans" cxnId="{EB110A4C-4479-476E-A4A4-B157BBC11338}">
      <dgm:prSet/>
      <dgm:spPr/>
      <dgm:t>
        <a:bodyPr/>
        <a:lstStyle/>
        <a:p>
          <a:endParaRPr lang="en-GB" noProof="0" dirty="0"/>
        </a:p>
      </dgm:t>
    </dgm:pt>
    <dgm:pt modelId="{4C182E86-739D-4306-BFCB-3D2D2C7700D0}">
      <dgm:prSet phldrT="[Text]"/>
      <dgm:spPr/>
      <dgm:t>
        <a:bodyPr/>
        <a:lstStyle/>
        <a:p>
          <a:r>
            <a:rPr lang="en-GB" b="1" i="1" dirty="0"/>
            <a:t>Social &amp; emotional education</a:t>
          </a:r>
          <a:endParaRPr lang="en-GB" noProof="0" dirty="0"/>
        </a:p>
      </dgm:t>
    </dgm:pt>
    <dgm:pt modelId="{67A0DA61-A179-4898-9D5C-E178C17F2B64}" type="parTrans" cxnId="{C3FA7962-D1F2-4CD4-A726-D8306E9861F3}">
      <dgm:prSet/>
      <dgm:spPr/>
      <dgm:t>
        <a:bodyPr/>
        <a:lstStyle/>
        <a:p>
          <a:endParaRPr lang="en-GB" noProof="0" dirty="0"/>
        </a:p>
      </dgm:t>
    </dgm:pt>
    <dgm:pt modelId="{3032124A-8FDF-4641-B0A9-A37EBC877763}" type="sibTrans" cxnId="{C3FA7962-D1F2-4CD4-A726-D8306E9861F3}">
      <dgm:prSet/>
      <dgm:spPr/>
      <dgm:t>
        <a:bodyPr/>
        <a:lstStyle/>
        <a:p>
          <a:endParaRPr lang="en-GB" noProof="0" dirty="0"/>
        </a:p>
      </dgm:t>
    </dgm:pt>
    <dgm:pt modelId="{539129B4-E627-4A9F-9BC3-628DD41F629F}">
      <dgm:prSet phldrT="[Text]"/>
      <dgm:spPr/>
      <dgm:t>
        <a:bodyPr/>
        <a:lstStyle/>
        <a:p>
          <a:r>
            <a:rPr lang="en-GB" i="1"/>
            <a:t>Health promotion programmes for staff</a:t>
          </a:r>
          <a:endParaRPr lang="en-GB" noProof="0" dirty="0"/>
        </a:p>
      </dgm:t>
    </dgm:pt>
    <dgm:pt modelId="{C1ABD53E-DD82-4CD1-B0A2-7AF701AD493B}" type="parTrans" cxnId="{1AB290EB-6FD5-472D-A64E-97670B3363A4}">
      <dgm:prSet/>
      <dgm:spPr/>
      <dgm:t>
        <a:bodyPr/>
        <a:lstStyle/>
        <a:p>
          <a:endParaRPr lang="en-US"/>
        </a:p>
      </dgm:t>
    </dgm:pt>
    <dgm:pt modelId="{90ACA6EC-BE8A-4A80-B93A-D31408587F2C}" type="sibTrans" cxnId="{1AB290EB-6FD5-472D-A64E-97670B3363A4}">
      <dgm:prSet/>
      <dgm:spPr/>
      <dgm:t>
        <a:bodyPr/>
        <a:lstStyle/>
        <a:p>
          <a:endParaRPr lang="en-US"/>
        </a:p>
      </dgm:t>
    </dgm:pt>
    <dgm:pt modelId="{AD649C84-F101-AB44-A317-FF386CDA23DB}">
      <dgm:prSet/>
      <dgm:spPr/>
      <dgm:t>
        <a:bodyPr/>
        <a:lstStyle/>
        <a:p>
          <a:r>
            <a:rPr lang="en-GB" b="1" i="1" dirty="0"/>
            <a:t>Sex education</a:t>
          </a:r>
          <a:endParaRPr lang="es-ES" dirty="0"/>
        </a:p>
      </dgm:t>
    </dgm:pt>
    <dgm:pt modelId="{31044CC5-A808-AE43-BD43-1118578C51A0}" type="parTrans" cxnId="{5E3A62D8-039D-544C-A325-E5BB92F5A108}">
      <dgm:prSet/>
      <dgm:spPr/>
      <dgm:t>
        <a:bodyPr/>
        <a:lstStyle/>
        <a:p>
          <a:endParaRPr lang="es-ES"/>
        </a:p>
      </dgm:t>
    </dgm:pt>
    <dgm:pt modelId="{AF8EC9C5-C8A2-B445-8D04-6219F33E2825}" type="sibTrans" cxnId="{5E3A62D8-039D-544C-A325-E5BB92F5A108}">
      <dgm:prSet/>
      <dgm:spPr/>
      <dgm:t>
        <a:bodyPr/>
        <a:lstStyle/>
        <a:p>
          <a:endParaRPr lang="es-ES"/>
        </a:p>
      </dgm:t>
    </dgm:pt>
    <dgm:pt modelId="{FF260C95-8F1E-458F-ACFB-3753873442DC}" type="pres">
      <dgm:prSet presAssocID="{045A37CE-BD80-4123-AFEA-42818DEB278C}" presName="Name0" presStyleCnt="0">
        <dgm:presLayoutVars>
          <dgm:chMax val="1"/>
          <dgm:dir/>
          <dgm:animLvl val="ctr"/>
          <dgm:resizeHandles val="exact"/>
        </dgm:presLayoutVars>
      </dgm:prSet>
      <dgm:spPr/>
    </dgm:pt>
    <dgm:pt modelId="{8758115F-33C9-48F9-B533-B83B2E7F0397}" type="pres">
      <dgm:prSet presAssocID="{627B7AE2-D409-451F-B25B-D3A9908D9B3D}" presName="centerShape" presStyleLbl="node0" presStyleIdx="0" presStyleCnt="1"/>
      <dgm:spPr/>
    </dgm:pt>
    <dgm:pt modelId="{9FA084D2-99D2-4A14-87B7-3FE6D17BBA7E}" type="pres">
      <dgm:prSet presAssocID="{4E76428B-6B9E-4FF3-B4A8-D4006DBEDCAA}" presName="node" presStyleLbl="node1" presStyleIdx="0" presStyleCnt="6">
        <dgm:presLayoutVars>
          <dgm:bulletEnabled val="1"/>
        </dgm:presLayoutVars>
      </dgm:prSet>
      <dgm:spPr/>
    </dgm:pt>
    <dgm:pt modelId="{58161F4C-80F6-4B94-90C6-8B9F4CE35483}" type="pres">
      <dgm:prSet presAssocID="{4E76428B-6B9E-4FF3-B4A8-D4006DBEDCAA}" presName="dummy" presStyleCnt="0"/>
      <dgm:spPr/>
    </dgm:pt>
    <dgm:pt modelId="{8C3F199B-DAB3-4AF9-9AE7-9CB71A10A3AD}" type="pres">
      <dgm:prSet presAssocID="{090F3715-13B3-40B7-9D0E-7EE0C6C4EF7D}" presName="sibTrans" presStyleLbl="sibTrans2D1" presStyleIdx="0" presStyleCnt="6"/>
      <dgm:spPr/>
    </dgm:pt>
    <dgm:pt modelId="{274E4EF8-4157-4B55-A7D0-B58456F823EA}" type="pres">
      <dgm:prSet presAssocID="{BB8294B6-3BF3-4898-B8D6-F2C696BC4F98}" presName="node" presStyleLbl="node1" presStyleIdx="1" presStyleCnt="6">
        <dgm:presLayoutVars>
          <dgm:bulletEnabled val="1"/>
        </dgm:presLayoutVars>
      </dgm:prSet>
      <dgm:spPr/>
    </dgm:pt>
    <dgm:pt modelId="{D5E664DE-E778-49FE-806F-34CD37ED2616}" type="pres">
      <dgm:prSet presAssocID="{BB8294B6-3BF3-4898-B8D6-F2C696BC4F98}" presName="dummy" presStyleCnt="0"/>
      <dgm:spPr/>
    </dgm:pt>
    <dgm:pt modelId="{4166F6CB-7104-48FB-B19E-511312238323}" type="pres">
      <dgm:prSet presAssocID="{C29CC724-3C05-4771-B780-BCAC4C354493}" presName="sibTrans" presStyleLbl="sibTrans2D1" presStyleIdx="1" presStyleCnt="6"/>
      <dgm:spPr/>
    </dgm:pt>
    <dgm:pt modelId="{B1F61D24-77B1-485D-8E5F-45119606979E}" type="pres">
      <dgm:prSet presAssocID="{45F3E4C0-C812-4EF5-B70D-59A63FEDF64D}" presName="node" presStyleLbl="node1" presStyleIdx="2" presStyleCnt="6">
        <dgm:presLayoutVars>
          <dgm:bulletEnabled val="1"/>
        </dgm:presLayoutVars>
      </dgm:prSet>
      <dgm:spPr/>
    </dgm:pt>
    <dgm:pt modelId="{5FB0941C-B94C-4023-A594-4B1D65F10FBF}" type="pres">
      <dgm:prSet presAssocID="{45F3E4C0-C812-4EF5-B70D-59A63FEDF64D}" presName="dummy" presStyleCnt="0"/>
      <dgm:spPr/>
    </dgm:pt>
    <dgm:pt modelId="{8296EE49-58C3-42FE-B410-84D0047ED83E}" type="pres">
      <dgm:prSet presAssocID="{171C9A46-6001-4109-A132-12BED6533668}" presName="sibTrans" presStyleLbl="sibTrans2D1" presStyleIdx="2" presStyleCnt="6"/>
      <dgm:spPr/>
    </dgm:pt>
    <dgm:pt modelId="{C7ADD5C6-6BDD-4C2D-B694-386616AAC531}" type="pres">
      <dgm:prSet presAssocID="{4C182E86-739D-4306-BFCB-3D2D2C7700D0}" presName="node" presStyleLbl="node1" presStyleIdx="3" presStyleCnt="6">
        <dgm:presLayoutVars>
          <dgm:bulletEnabled val="1"/>
        </dgm:presLayoutVars>
      </dgm:prSet>
      <dgm:spPr/>
    </dgm:pt>
    <dgm:pt modelId="{2B7B18CE-FDDD-46A7-B1E8-F2F16C0AA259}" type="pres">
      <dgm:prSet presAssocID="{4C182E86-739D-4306-BFCB-3D2D2C7700D0}" presName="dummy" presStyleCnt="0"/>
      <dgm:spPr/>
    </dgm:pt>
    <dgm:pt modelId="{A356EB0F-5A85-4EA9-AA07-E170D021A909}" type="pres">
      <dgm:prSet presAssocID="{3032124A-8FDF-4641-B0A9-A37EBC877763}" presName="sibTrans" presStyleLbl="sibTrans2D1" presStyleIdx="3" presStyleCnt="6"/>
      <dgm:spPr/>
    </dgm:pt>
    <dgm:pt modelId="{1FAA45F8-3A44-4120-A63A-305C53883064}" type="pres">
      <dgm:prSet presAssocID="{539129B4-E627-4A9F-9BC3-628DD41F629F}" presName="node" presStyleLbl="node1" presStyleIdx="4" presStyleCnt="6">
        <dgm:presLayoutVars>
          <dgm:bulletEnabled val="1"/>
        </dgm:presLayoutVars>
      </dgm:prSet>
      <dgm:spPr/>
    </dgm:pt>
    <dgm:pt modelId="{FCC4F9E7-8E4D-498B-AFA5-6555DE6B3F00}" type="pres">
      <dgm:prSet presAssocID="{539129B4-E627-4A9F-9BC3-628DD41F629F}" presName="dummy" presStyleCnt="0"/>
      <dgm:spPr/>
    </dgm:pt>
    <dgm:pt modelId="{73F8D588-16EA-4A2D-9B53-40438338AE45}" type="pres">
      <dgm:prSet presAssocID="{90ACA6EC-BE8A-4A80-B93A-D31408587F2C}" presName="sibTrans" presStyleLbl="sibTrans2D1" presStyleIdx="4" presStyleCnt="6"/>
      <dgm:spPr/>
    </dgm:pt>
    <dgm:pt modelId="{197B3A11-0B17-F847-82EB-5EE8C75A9D64}" type="pres">
      <dgm:prSet presAssocID="{AD649C84-F101-AB44-A317-FF386CDA23DB}" presName="node" presStyleLbl="node1" presStyleIdx="5" presStyleCnt="6">
        <dgm:presLayoutVars>
          <dgm:bulletEnabled val="1"/>
        </dgm:presLayoutVars>
      </dgm:prSet>
      <dgm:spPr/>
    </dgm:pt>
    <dgm:pt modelId="{BA1BC0B3-EFE7-2F42-997F-E8C2569549FE}" type="pres">
      <dgm:prSet presAssocID="{AD649C84-F101-AB44-A317-FF386CDA23DB}" presName="dummy" presStyleCnt="0"/>
      <dgm:spPr/>
    </dgm:pt>
    <dgm:pt modelId="{B80393A9-1B71-DD4E-991D-A952C959739A}" type="pres">
      <dgm:prSet presAssocID="{AF8EC9C5-C8A2-B445-8D04-6219F33E2825}" presName="sibTrans" presStyleLbl="sibTrans2D1" presStyleIdx="5" presStyleCnt="6"/>
      <dgm:spPr/>
    </dgm:pt>
  </dgm:ptLst>
  <dgm:cxnLst>
    <dgm:cxn modelId="{6ACB7E17-C374-4AB1-861F-19B5011C5B11}" type="presOf" srcId="{171C9A46-6001-4109-A132-12BED6533668}" destId="{8296EE49-58C3-42FE-B410-84D0047ED83E}" srcOrd="0" destOrd="0" presId="urn:microsoft.com/office/officeart/2005/8/layout/radial6"/>
    <dgm:cxn modelId="{FFF5AF2C-09E1-44C9-A6DD-6D5212933C7E}" type="presOf" srcId="{4E76428B-6B9E-4FF3-B4A8-D4006DBEDCAA}" destId="{9FA084D2-99D2-4A14-87B7-3FE6D17BBA7E}" srcOrd="0" destOrd="0" presId="urn:microsoft.com/office/officeart/2005/8/layout/radial6"/>
    <dgm:cxn modelId="{4A2C0533-EFDA-442C-8995-46080DF655A3}" srcId="{045A37CE-BD80-4123-AFEA-42818DEB278C}" destId="{627B7AE2-D409-451F-B25B-D3A9908D9B3D}" srcOrd="0" destOrd="0" parTransId="{376EA704-D9E5-487D-AC7F-8184E99B26F8}" sibTransId="{6CAF08A8-C861-4CEC-840E-F32DB2DD7DDA}"/>
    <dgm:cxn modelId="{C3FA7962-D1F2-4CD4-A726-D8306E9861F3}" srcId="{627B7AE2-D409-451F-B25B-D3A9908D9B3D}" destId="{4C182E86-739D-4306-BFCB-3D2D2C7700D0}" srcOrd="3" destOrd="0" parTransId="{67A0DA61-A179-4898-9D5C-E178C17F2B64}" sibTransId="{3032124A-8FDF-4641-B0A9-A37EBC877763}"/>
    <dgm:cxn modelId="{A5D69244-6F55-475A-B1EB-7FD83D78C3FD}" type="presOf" srcId="{627B7AE2-D409-451F-B25B-D3A9908D9B3D}" destId="{8758115F-33C9-48F9-B533-B83B2E7F0397}" srcOrd="0" destOrd="0" presId="urn:microsoft.com/office/officeart/2005/8/layout/radial6"/>
    <dgm:cxn modelId="{BD04BF68-3309-4BE5-9B60-0E128BEA773C}" srcId="{627B7AE2-D409-451F-B25B-D3A9908D9B3D}" destId="{BB8294B6-3BF3-4898-B8D6-F2C696BC4F98}" srcOrd="1" destOrd="0" parTransId="{03C66EC6-E699-4795-A925-58F37220A666}" sibTransId="{C29CC724-3C05-4771-B780-BCAC4C354493}"/>
    <dgm:cxn modelId="{EB110A4C-4479-476E-A4A4-B157BBC11338}" srcId="{627B7AE2-D409-451F-B25B-D3A9908D9B3D}" destId="{45F3E4C0-C812-4EF5-B70D-59A63FEDF64D}" srcOrd="2" destOrd="0" parTransId="{BEAA1E12-DB1B-4C4D-9F8B-9C83160B419E}" sibTransId="{171C9A46-6001-4109-A132-12BED6533668}"/>
    <dgm:cxn modelId="{C05F1970-7B8F-4632-8451-72109BBAFF30}" type="presOf" srcId="{4C182E86-739D-4306-BFCB-3D2D2C7700D0}" destId="{C7ADD5C6-6BDD-4C2D-B694-386616AAC531}" srcOrd="0" destOrd="0" presId="urn:microsoft.com/office/officeart/2005/8/layout/radial6"/>
    <dgm:cxn modelId="{487C1C73-873C-4CC1-96D3-002D86A4C41D}" srcId="{627B7AE2-D409-451F-B25B-D3A9908D9B3D}" destId="{4E76428B-6B9E-4FF3-B4A8-D4006DBEDCAA}" srcOrd="0" destOrd="0" parTransId="{E58B4308-0D5A-4537-8D92-0C1576085D58}" sibTransId="{090F3715-13B3-40B7-9D0E-7EE0C6C4EF7D}"/>
    <dgm:cxn modelId="{04238673-9081-4D2C-868E-B66424C53F41}" type="presOf" srcId="{3032124A-8FDF-4641-B0A9-A37EBC877763}" destId="{A356EB0F-5A85-4EA9-AA07-E170D021A909}" srcOrd="0" destOrd="0" presId="urn:microsoft.com/office/officeart/2005/8/layout/radial6"/>
    <dgm:cxn modelId="{E9FEA458-BEB5-0543-86E2-F00526D48707}" type="presOf" srcId="{AF8EC9C5-C8A2-B445-8D04-6219F33E2825}" destId="{B80393A9-1B71-DD4E-991D-A952C959739A}" srcOrd="0" destOrd="0" presId="urn:microsoft.com/office/officeart/2005/8/layout/radial6"/>
    <dgm:cxn modelId="{716D358F-CB18-7743-BE7A-B98DD4A95FFD}" type="presOf" srcId="{AD649C84-F101-AB44-A317-FF386CDA23DB}" destId="{197B3A11-0B17-F847-82EB-5EE8C75A9D64}" srcOrd="0" destOrd="0" presId="urn:microsoft.com/office/officeart/2005/8/layout/radial6"/>
    <dgm:cxn modelId="{ADA934A4-BA22-404A-87EA-EAECF687BFD6}" type="presOf" srcId="{90ACA6EC-BE8A-4A80-B93A-D31408587F2C}" destId="{73F8D588-16EA-4A2D-9B53-40438338AE45}" srcOrd="0" destOrd="0" presId="urn:microsoft.com/office/officeart/2005/8/layout/radial6"/>
    <dgm:cxn modelId="{DBE700A5-225D-4C6E-819C-C5455A11E67E}" type="presOf" srcId="{45F3E4C0-C812-4EF5-B70D-59A63FEDF64D}" destId="{B1F61D24-77B1-485D-8E5F-45119606979E}" srcOrd="0" destOrd="0" presId="urn:microsoft.com/office/officeart/2005/8/layout/radial6"/>
    <dgm:cxn modelId="{FBB037B7-2CE2-4F3B-80E7-02A690D96D92}" type="presOf" srcId="{045A37CE-BD80-4123-AFEA-42818DEB278C}" destId="{FF260C95-8F1E-458F-ACFB-3753873442DC}" srcOrd="0" destOrd="0" presId="urn:microsoft.com/office/officeart/2005/8/layout/radial6"/>
    <dgm:cxn modelId="{4DDFD9BF-A355-4935-B469-7FFE34A01FE5}" type="presOf" srcId="{C29CC724-3C05-4771-B780-BCAC4C354493}" destId="{4166F6CB-7104-48FB-B19E-511312238323}" srcOrd="0" destOrd="0" presId="urn:microsoft.com/office/officeart/2005/8/layout/radial6"/>
    <dgm:cxn modelId="{12AFD8C1-9B76-421F-8A77-3ABF5F36E37F}" type="presOf" srcId="{090F3715-13B3-40B7-9D0E-7EE0C6C4EF7D}" destId="{8C3F199B-DAB3-4AF9-9AE7-9CB71A10A3AD}" srcOrd="0" destOrd="0" presId="urn:microsoft.com/office/officeart/2005/8/layout/radial6"/>
    <dgm:cxn modelId="{F7A53ECB-7E46-401D-B840-4911BC1F9A22}" type="presOf" srcId="{BB8294B6-3BF3-4898-B8D6-F2C696BC4F98}" destId="{274E4EF8-4157-4B55-A7D0-B58456F823EA}" srcOrd="0" destOrd="0" presId="urn:microsoft.com/office/officeart/2005/8/layout/radial6"/>
    <dgm:cxn modelId="{45FF21D7-6FF5-4EEF-9B68-7F5B9B186914}" type="presOf" srcId="{539129B4-E627-4A9F-9BC3-628DD41F629F}" destId="{1FAA45F8-3A44-4120-A63A-305C53883064}" srcOrd="0" destOrd="0" presId="urn:microsoft.com/office/officeart/2005/8/layout/radial6"/>
    <dgm:cxn modelId="{5E3A62D8-039D-544C-A325-E5BB92F5A108}" srcId="{627B7AE2-D409-451F-B25B-D3A9908D9B3D}" destId="{AD649C84-F101-AB44-A317-FF386CDA23DB}" srcOrd="5" destOrd="0" parTransId="{31044CC5-A808-AE43-BD43-1118578C51A0}" sibTransId="{AF8EC9C5-C8A2-B445-8D04-6219F33E2825}"/>
    <dgm:cxn modelId="{1AB290EB-6FD5-472D-A64E-97670B3363A4}" srcId="{627B7AE2-D409-451F-B25B-D3A9908D9B3D}" destId="{539129B4-E627-4A9F-9BC3-628DD41F629F}" srcOrd="4" destOrd="0" parTransId="{C1ABD53E-DD82-4CD1-B0A2-7AF701AD493B}" sibTransId="{90ACA6EC-BE8A-4A80-B93A-D31408587F2C}"/>
    <dgm:cxn modelId="{02E98AD8-2BCB-4FDD-93D5-32897D306684}" type="presParOf" srcId="{FF260C95-8F1E-458F-ACFB-3753873442DC}" destId="{8758115F-33C9-48F9-B533-B83B2E7F0397}" srcOrd="0" destOrd="0" presId="urn:microsoft.com/office/officeart/2005/8/layout/radial6"/>
    <dgm:cxn modelId="{26D78AFC-DD75-47B3-8F26-A0A685063E46}" type="presParOf" srcId="{FF260C95-8F1E-458F-ACFB-3753873442DC}" destId="{9FA084D2-99D2-4A14-87B7-3FE6D17BBA7E}" srcOrd="1" destOrd="0" presId="urn:microsoft.com/office/officeart/2005/8/layout/radial6"/>
    <dgm:cxn modelId="{62053EAE-03BE-4F49-A437-190274EDAE11}" type="presParOf" srcId="{FF260C95-8F1E-458F-ACFB-3753873442DC}" destId="{58161F4C-80F6-4B94-90C6-8B9F4CE35483}" srcOrd="2" destOrd="0" presId="urn:microsoft.com/office/officeart/2005/8/layout/radial6"/>
    <dgm:cxn modelId="{66F41545-0780-43A0-B3EF-B696CB5A1D78}" type="presParOf" srcId="{FF260C95-8F1E-458F-ACFB-3753873442DC}" destId="{8C3F199B-DAB3-4AF9-9AE7-9CB71A10A3AD}" srcOrd="3" destOrd="0" presId="urn:microsoft.com/office/officeart/2005/8/layout/radial6"/>
    <dgm:cxn modelId="{E4C44237-A429-4D7A-AB6C-C226BBED04F4}" type="presParOf" srcId="{FF260C95-8F1E-458F-ACFB-3753873442DC}" destId="{274E4EF8-4157-4B55-A7D0-B58456F823EA}" srcOrd="4" destOrd="0" presId="urn:microsoft.com/office/officeart/2005/8/layout/radial6"/>
    <dgm:cxn modelId="{B1A418DD-2D5F-43A7-BEBC-3551A4DAC4CE}" type="presParOf" srcId="{FF260C95-8F1E-458F-ACFB-3753873442DC}" destId="{D5E664DE-E778-49FE-806F-34CD37ED2616}" srcOrd="5" destOrd="0" presId="urn:microsoft.com/office/officeart/2005/8/layout/radial6"/>
    <dgm:cxn modelId="{51F405F9-126D-4393-BFF6-6D91C7D39B6D}" type="presParOf" srcId="{FF260C95-8F1E-458F-ACFB-3753873442DC}" destId="{4166F6CB-7104-48FB-B19E-511312238323}" srcOrd="6" destOrd="0" presId="urn:microsoft.com/office/officeart/2005/8/layout/radial6"/>
    <dgm:cxn modelId="{D9E133AF-F11E-4448-99F7-0DCDFFFDB2A0}" type="presParOf" srcId="{FF260C95-8F1E-458F-ACFB-3753873442DC}" destId="{B1F61D24-77B1-485D-8E5F-45119606979E}" srcOrd="7" destOrd="0" presId="urn:microsoft.com/office/officeart/2005/8/layout/radial6"/>
    <dgm:cxn modelId="{CD106C96-48D2-47AE-B350-F244B6A65951}" type="presParOf" srcId="{FF260C95-8F1E-458F-ACFB-3753873442DC}" destId="{5FB0941C-B94C-4023-A594-4B1D65F10FBF}" srcOrd="8" destOrd="0" presId="urn:microsoft.com/office/officeart/2005/8/layout/radial6"/>
    <dgm:cxn modelId="{221B1F81-42F9-4EC7-94C0-CFA8E9FB5396}" type="presParOf" srcId="{FF260C95-8F1E-458F-ACFB-3753873442DC}" destId="{8296EE49-58C3-42FE-B410-84D0047ED83E}" srcOrd="9" destOrd="0" presId="urn:microsoft.com/office/officeart/2005/8/layout/radial6"/>
    <dgm:cxn modelId="{0820262D-931F-4E31-9065-48A952632598}" type="presParOf" srcId="{FF260C95-8F1E-458F-ACFB-3753873442DC}" destId="{C7ADD5C6-6BDD-4C2D-B694-386616AAC531}" srcOrd="10" destOrd="0" presId="urn:microsoft.com/office/officeart/2005/8/layout/radial6"/>
    <dgm:cxn modelId="{1645181C-4653-4468-96D1-6FABA9C74703}" type="presParOf" srcId="{FF260C95-8F1E-458F-ACFB-3753873442DC}" destId="{2B7B18CE-FDDD-46A7-B1E8-F2F16C0AA259}" srcOrd="11" destOrd="0" presId="urn:microsoft.com/office/officeart/2005/8/layout/radial6"/>
    <dgm:cxn modelId="{4982DD54-BF55-48FD-A129-AAE95EEB80A7}" type="presParOf" srcId="{FF260C95-8F1E-458F-ACFB-3753873442DC}" destId="{A356EB0F-5A85-4EA9-AA07-E170D021A909}" srcOrd="12" destOrd="0" presId="urn:microsoft.com/office/officeart/2005/8/layout/radial6"/>
    <dgm:cxn modelId="{03BE6F5F-DC97-48F8-B0F4-288CBC088E2B}" type="presParOf" srcId="{FF260C95-8F1E-458F-ACFB-3753873442DC}" destId="{1FAA45F8-3A44-4120-A63A-305C53883064}" srcOrd="13" destOrd="0" presId="urn:microsoft.com/office/officeart/2005/8/layout/radial6"/>
    <dgm:cxn modelId="{1D807103-DCD5-4E9D-814C-34ABBAC07FD1}" type="presParOf" srcId="{FF260C95-8F1E-458F-ACFB-3753873442DC}" destId="{FCC4F9E7-8E4D-498B-AFA5-6555DE6B3F00}" srcOrd="14" destOrd="0" presId="urn:microsoft.com/office/officeart/2005/8/layout/radial6"/>
    <dgm:cxn modelId="{284C259F-EFE3-489E-B23D-C874898571D5}" type="presParOf" srcId="{FF260C95-8F1E-458F-ACFB-3753873442DC}" destId="{73F8D588-16EA-4A2D-9B53-40438338AE45}" srcOrd="15" destOrd="0" presId="urn:microsoft.com/office/officeart/2005/8/layout/radial6"/>
    <dgm:cxn modelId="{EB09A878-B050-9742-9CCC-B50E24CAEB37}" type="presParOf" srcId="{FF260C95-8F1E-458F-ACFB-3753873442DC}" destId="{197B3A11-0B17-F847-82EB-5EE8C75A9D64}" srcOrd="16" destOrd="0" presId="urn:microsoft.com/office/officeart/2005/8/layout/radial6"/>
    <dgm:cxn modelId="{76607CD1-07B9-F646-93C2-76B882B7852E}" type="presParOf" srcId="{FF260C95-8F1E-458F-ACFB-3753873442DC}" destId="{BA1BC0B3-EFE7-2F42-997F-E8C2569549FE}" srcOrd="17" destOrd="0" presId="urn:microsoft.com/office/officeart/2005/8/layout/radial6"/>
    <dgm:cxn modelId="{E37A54D6-4811-CF49-B835-7F91857CAA72}" type="presParOf" srcId="{FF260C95-8F1E-458F-ACFB-3753873442DC}" destId="{B80393A9-1B71-DD4E-991D-A952C959739A}" srcOrd="18"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11406E-2733-4230-ADDD-26C0269615B7}" type="doc">
      <dgm:prSet loTypeId="urn:microsoft.com/office/officeart/2011/layout/TabList" loCatId="list" qsTypeId="urn:microsoft.com/office/officeart/2005/8/quickstyle/simple4" qsCatId="simple" csTypeId="urn:microsoft.com/office/officeart/2005/8/colors/accent1_3" csCatId="accent1" phldr="1"/>
      <dgm:spPr/>
      <dgm:t>
        <a:bodyPr/>
        <a:lstStyle/>
        <a:p>
          <a:endParaRPr lang="en-US"/>
        </a:p>
      </dgm:t>
    </dgm:pt>
    <dgm:pt modelId="{E1AF2267-26A2-4B61-9CAD-0FCFBBD6EC05}">
      <dgm:prSet phldrT="[Text]"/>
      <dgm:spPr/>
      <dgm:t>
        <a:bodyPr/>
        <a:lstStyle/>
        <a:p>
          <a:r>
            <a:rPr lang="en-GB" b="1" i="0" dirty="0"/>
            <a:t>Healthy school policies</a:t>
          </a:r>
          <a:endParaRPr lang="en-GB" i="0" noProof="0" dirty="0"/>
        </a:p>
      </dgm:t>
    </dgm:pt>
    <dgm:pt modelId="{741C3ED8-C9E5-44F3-BDC0-A9ED92C1B97F}" type="parTrans" cxnId="{1E9FED53-7A43-469A-944F-C4C22369FDE2}">
      <dgm:prSet/>
      <dgm:spPr/>
      <dgm:t>
        <a:bodyPr/>
        <a:lstStyle/>
        <a:p>
          <a:endParaRPr lang="en-GB" noProof="0" dirty="0"/>
        </a:p>
      </dgm:t>
    </dgm:pt>
    <dgm:pt modelId="{1D09B28C-F6BB-4209-86D0-005C0C3DE8FC}" type="sibTrans" cxnId="{1E9FED53-7A43-469A-944F-C4C22369FDE2}">
      <dgm:prSet/>
      <dgm:spPr/>
      <dgm:t>
        <a:bodyPr/>
        <a:lstStyle/>
        <a:p>
          <a:endParaRPr lang="en-GB" noProof="0" dirty="0"/>
        </a:p>
      </dgm:t>
    </dgm:pt>
    <dgm:pt modelId="{A75CD676-E25F-4C4E-9AF1-466DC1A3B61D}">
      <dgm:prSet phldrT="[Text]"/>
      <dgm:spPr/>
      <dgm:t>
        <a:bodyPr/>
        <a:lstStyle/>
        <a:p>
          <a:endParaRPr lang="en-GB" noProof="0" dirty="0"/>
        </a:p>
      </dgm:t>
    </dgm:pt>
    <dgm:pt modelId="{94749A7D-49E9-47DD-B953-D13D5848672B}" type="parTrans" cxnId="{150F88A8-77A9-4C11-A803-7A81C475547C}">
      <dgm:prSet/>
      <dgm:spPr/>
      <dgm:t>
        <a:bodyPr/>
        <a:lstStyle/>
        <a:p>
          <a:endParaRPr lang="en-GB" noProof="0" dirty="0"/>
        </a:p>
      </dgm:t>
    </dgm:pt>
    <dgm:pt modelId="{E4738A60-0B24-4522-B56E-A7FDD93D96AD}" type="sibTrans" cxnId="{150F88A8-77A9-4C11-A803-7A81C475547C}">
      <dgm:prSet/>
      <dgm:spPr/>
      <dgm:t>
        <a:bodyPr/>
        <a:lstStyle/>
        <a:p>
          <a:endParaRPr lang="en-GB" noProof="0" dirty="0"/>
        </a:p>
      </dgm:t>
    </dgm:pt>
    <dgm:pt modelId="{91E5A2C2-C0F5-4A05-9DC7-2EFF2ECE8407}">
      <dgm:prSet phldrT="[Text]" custT="1"/>
      <dgm:spPr/>
      <dgm:t>
        <a:bodyPr/>
        <a:lstStyle/>
        <a:p>
          <a:pPr>
            <a:buNone/>
          </a:pPr>
          <a:r>
            <a:rPr lang="en-GB" sz="1200" dirty="0"/>
            <a:t>The Healthy school policies are </a:t>
          </a:r>
          <a:r>
            <a:rPr lang="en-GB" sz="1200" b="1" dirty="0"/>
            <a:t>part of the strategy of the school </a:t>
          </a:r>
          <a:r>
            <a:rPr lang="en-GB" sz="1200" dirty="0"/>
            <a:t>and must define those elements that are most effective for promoting healthy lifestyles, both in a general plan that will contemplate </a:t>
          </a:r>
          <a:r>
            <a:rPr lang="en-GB" sz="1200" b="1" dirty="0"/>
            <a:t>Health promotion programs for staff, Family &amp; community engagement and Healthy eating</a:t>
          </a:r>
          <a:r>
            <a:rPr lang="en-GB" sz="1200" dirty="0"/>
            <a:t>, as well as on a more specific level with concrete actions in promoting </a:t>
          </a:r>
          <a:r>
            <a:rPr lang="en-GB" sz="1200" b="1" dirty="0"/>
            <a:t>physically active lifestyles or social, emotional and sexual education</a:t>
          </a:r>
          <a:r>
            <a:rPr lang="en-GB" sz="1200" dirty="0"/>
            <a:t>.</a:t>
          </a:r>
          <a:endParaRPr lang="en-GB" sz="1200" noProof="0" dirty="0"/>
        </a:p>
      </dgm:t>
    </dgm:pt>
    <dgm:pt modelId="{784128F6-91D7-4FB6-B310-DF79F7CBA96B}" type="parTrans" cxnId="{0CEB932A-2813-4549-9164-A1DA80D66D48}">
      <dgm:prSet/>
      <dgm:spPr/>
      <dgm:t>
        <a:bodyPr/>
        <a:lstStyle/>
        <a:p>
          <a:endParaRPr lang="en-GB" noProof="0" dirty="0"/>
        </a:p>
      </dgm:t>
    </dgm:pt>
    <dgm:pt modelId="{1C58CD90-FBBB-40EC-AAAD-801A89FC4A67}" type="sibTrans" cxnId="{0CEB932A-2813-4549-9164-A1DA80D66D48}">
      <dgm:prSet/>
      <dgm:spPr/>
      <dgm:t>
        <a:bodyPr/>
        <a:lstStyle/>
        <a:p>
          <a:endParaRPr lang="en-GB" noProof="0" dirty="0"/>
        </a:p>
      </dgm:t>
    </dgm:pt>
    <dgm:pt modelId="{3A2BF405-9949-4AA5-961B-FE1340529882}">
      <dgm:prSet phldrT="[Text]"/>
      <dgm:spPr/>
      <dgm:t>
        <a:bodyPr/>
        <a:lstStyle/>
        <a:p>
          <a:r>
            <a:rPr lang="en-GB" b="1" i="0" dirty="0"/>
            <a:t>Family &amp; community engagement</a:t>
          </a:r>
          <a:endParaRPr lang="en-GB" i="0" noProof="0" dirty="0"/>
        </a:p>
      </dgm:t>
    </dgm:pt>
    <dgm:pt modelId="{D7994A8D-4076-4CEA-B57E-D2603CC5EC3B}" type="parTrans" cxnId="{F8F26D6E-FD17-42F5-84AF-CFCA50992C38}">
      <dgm:prSet/>
      <dgm:spPr/>
      <dgm:t>
        <a:bodyPr/>
        <a:lstStyle/>
        <a:p>
          <a:endParaRPr lang="en-GB" noProof="0" dirty="0"/>
        </a:p>
      </dgm:t>
    </dgm:pt>
    <dgm:pt modelId="{B24797BB-A8A3-4541-BD64-21FAA201B529}" type="sibTrans" cxnId="{F8F26D6E-FD17-42F5-84AF-CFCA50992C38}">
      <dgm:prSet/>
      <dgm:spPr/>
      <dgm:t>
        <a:bodyPr/>
        <a:lstStyle/>
        <a:p>
          <a:endParaRPr lang="en-GB" noProof="0" dirty="0"/>
        </a:p>
      </dgm:t>
    </dgm:pt>
    <dgm:pt modelId="{459BB794-12C0-4722-A0E7-CA43FE2198AD}">
      <dgm:prSet phldrT="[Text]" custT="1"/>
      <dgm:spPr/>
      <dgm:t>
        <a:bodyPr/>
        <a:lstStyle/>
        <a:p>
          <a:pPr>
            <a:buNone/>
          </a:pPr>
          <a:r>
            <a:rPr lang="en-GB" sz="1200" dirty="0"/>
            <a:t>Family &amp; community engagement is one of the characteristics of the development of Healthy Lifestyles in a school that has defined 6 types of involvement identified as especially relevant: </a:t>
          </a:r>
          <a:r>
            <a:rPr lang="en-GB" sz="1200" b="1" dirty="0"/>
            <a:t>parenting, communicating, volunteering, learning at home, decision making, and collaborating with the community</a:t>
          </a:r>
          <a:r>
            <a:rPr lang="en-GB" sz="1200" dirty="0"/>
            <a:t>. </a:t>
          </a:r>
          <a:r>
            <a:rPr lang="en-GB" sz="1200" b="1" dirty="0"/>
            <a:t>By observing </a:t>
          </a:r>
          <a:r>
            <a:rPr lang="en-GB" sz="1200" dirty="0"/>
            <a:t>active </a:t>
          </a:r>
          <a:r>
            <a:rPr lang="en-GB" sz="1200" b="1" dirty="0"/>
            <a:t>behaviours</a:t>
          </a:r>
          <a:r>
            <a:rPr lang="en-GB" sz="1200" dirty="0"/>
            <a:t> and lifestyles in their families and communities, </a:t>
          </a:r>
          <a:r>
            <a:rPr lang="en-GB" sz="1200" b="1" dirty="0"/>
            <a:t>students can internalise</a:t>
          </a:r>
          <a:r>
            <a:rPr lang="en-GB" sz="1200" dirty="0"/>
            <a:t> healthy habits, especially if health messages are shared among the triad of school-family-community.</a:t>
          </a:r>
          <a:endParaRPr lang="en-US" sz="1200" noProof="0" dirty="0"/>
        </a:p>
      </dgm:t>
    </dgm:pt>
    <dgm:pt modelId="{35F0DA50-074A-4F42-837C-C47FD4070183}" type="parTrans" cxnId="{14673175-3857-4DA2-B7F5-C140401F1504}">
      <dgm:prSet/>
      <dgm:spPr/>
      <dgm:t>
        <a:bodyPr/>
        <a:lstStyle/>
        <a:p>
          <a:endParaRPr lang="en-GB" noProof="0" dirty="0"/>
        </a:p>
      </dgm:t>
    </dgm:pt>
    <dgm:pt modelId="{2D18D37F-B8F9-49F6-998C-B3A1F1E8F1B3}" type="sibTrans" cxnId="{14673175-3857-4DA2-B7F5-C140401F1504}">
      <dgm:prSet/>
      <dgm:spPr/>
      <dgm:t>
        <a:bodyPr/>
        <a:lstStyle/>
        <a:p>
          <a:endParaRPr lang="en-GB" noProof="0" dirty="0"/>
        </a:p>
      </dgm:t>
    </dgm:pt>
    <dgm:pt modelId="{B01ED3FB-41E5-404E-905F-2DDA2B215F55}">
      <dgm:prSet phldrT="[Text]"/>
      <dgm:spPr/>
      <dgm:t>
        <a:bodyPr/>
        <a:lstStyle/>
        <a:p>
          <a:r>
            <a:rPr lang="en-GB" b="1" i="0" dirty="0"/>
            <a:t>Healthy eating</a:t>
          </a:r>
          <a:endParaRPr lang="en-GB" i="0" noProof="0" dirty="0"/>
        </a:p>
      </dgm:t>
    </dgm:pt>
    <dgm:pt modelId="{5993CFC9-26C1-467B-88D8-1707D196C2A3}" type="parTrans" cxnId="{F13E8C87-044F-415B-B6AF-A3EB2BF8592B}">
      <dgm:prSet/>
      <dgm:spPr/>
      <dgm:t>
        <a:bodyPr/>
        <a:lstStyle/>
        <a:p>
          <a:endParaRPr lang="en-GB" noProof="0" dirty="0"/>
        </a:p>
      </dgm:t>
    </dgm:pt>
    <dgm:pt modelId="{2C1F8BC8-5544-42C5-A738-E3C42185E7ED}" type="sibTrans" cxnId="{F13E8C87-044F-415B-B6AF-A3EB2BF8592B}">
      <dgm:prSet/>
      <dgm:spPr/>
      <dgm:t>
        <a:bodyPr/>
        <a:lstStyle/>
        <a:p>
          <a:endParaRPr lang="en-GB" noProof="0" dirty="0"/>
        </a:p>
      </dgm:t>
    </dgm:pt>
    <dgm:pt modelId="{B8EF68F2-8FDA-4AF1-AC55-064B982C48B7}">
      <dgm:prSet phldrT="[Text]"/>
      <dgm:spPr/>
      <dgm:t>
        <a:bodyPr/>
        <a:lstStyle/>
        <a:p>
          <a:pPr>
            <a:buNone/>
          </a:pPr>
          <a:r>
            <a:rPr lang="en-GB" dirty="0"/>
            <a:t>Healthy eating is formed by the actions </a:t>
          </a:r>
          <a:r>
            <a:rPr lang="en-GB" b="1" dirty="0"/>
            <a:t>conducted by school staff to engage </a:t>
          </a:r>
          <a:r>
            <a:rPr lang="en-GB" dirty="0"/>
            <a:t>with both, </a:t>
          </a:r>
          <a:r>
            <a:rPr lang="en-GB" b="1" dirty="0"/>
            <a:t>children and parents, to stimulate healthy eating</a:t>
          </a:r>
          <a:r>
            <a:rPr lang="en-GB" dirty="0"/>
            <a:t>. Due to the substantial amount of time spent at school, children often consume food and drinks during this time. Healthy eating could be developed by specific programs, </a:t>
          </a:r>
          <a:r>
            <a:rPr lang="en-GB" b="1" dirty="0"/>
            <a:t>school-based interventions combining easier access to fruit and vegetables within classroom lessons and even using engaged students as change agents.</a:t>
          </a:r>
          <a:endParaRPr lang="en-US" b="1" noProof="0" dirty="0"/>
        </a:p>
      </dgm:t>
    </dgm:pt>
    <dgm:pt modelId="{22AF9E3B-9D5E-4784-BFF3-5FE421857E3A}" type="parTrans" cxnId="{3D40024E-A5BD-409E-8D6A-C1C299BBB0BC}">
      <dgm:prSet/>
      <dgm:spPr/>
      <dgm:t>
        <a:bodyPr/>
        <a:lstStyle/>
        <a:p>
          <a:endParaRPr lang="en-GB" noProof="0" dirty="0"/>
        </a:p>
      </dgm:t>
    </dgm:pt>
    <dgm:pt modelId="{3B12ED89-17F2-4734-B8FC-375947C05647}" type="sibTrans" cxnId="{3D40024E-A5BD-409E-8D6A-C1C299BBB0BC}">
      <dgm:prSet/>
      <dgm:spPr/>
      <dgm:t>
        <a:bodyPr/>
        <a:lstStyle/>
        <a:p>
          <a:endParaRPr lang="en-GB" noProof="0" dirty="0"/>
        </a:p>
      </dgm:t>
    </dgm:pt>
    <dgm:pt modelId="{1EE306F0-155C-4935-B8E7-48E62133604B}">
      <dgm:prSet phldrT="[Text]"/>
      <dgm:spPr/>
      <dgm:t>
        <a:bodyPr/>
        <a:lstStyle/>
        <a:p>
          <a:pPr>
            <a:buNone/>
          </a:pPr>
          <a:r>
            <a:rPr lang="en-GB" b="1" i="0" dirty="0"/>
            <a:t>Social &amp; emotional education</a:t>
          </a:r>
          <a:endParaRPr lang="en-GB" i="0" noProof="0" dirty="0"/>
        </a:p>
      </dgm:t>
    </dgm:pt>
    <dgm:pt modelId="{F49B1AB5-D3F2-4209-9F67-D8E70E253E65}" type="parTrans" cxnId="{BBF5B5B4-0FF4-4EB6-BD7D-ADA36AB452E5}">
      <dgm:prSet/>
      <dgm:spPr/>
      <dgm:t>
        <a:bodyPr/>
        <a:lstStyle/>
        <a:p>
          <a:endParaRPr lang="en-US"/>
        </a:p>
      </dgm:t>
    </dgm:pt>
    <dgm:pt modelId="{B9B8CAD7-488A-4E9C-87C4-AA789BAB39F2}" type="sibTrans" cxnId="{BBF5B5B4-0FF4-4EB6-BD7D-ADA36AB452E5}">
      <dgm:prSet/>
      <dgm:spPr/>
      <dgm:t>
        <a:bodyPr/>
        <a:lstStyle/>
        <a:p>
          <a:endParaRPr lang="en-US"/>
        </a:p>
      </dgm:t>
    </dgm:pt>
    <dgm:pt modelId="{ED69877E-C11D-4122-A085-18B16DF5FCCD}">
      <dgm:prSet phldrT="[Text]"/>
      <dgm:spPr/>
      <dgm:t>
        <a:bodyPr/>
        <a:lstStyle/>
        <a:p>
          <a:pPr>
            <a:buNone/>
          </a:pPr>
          <a:r>
            <a:rPr lang="en-GB" b="1" i="0" dirty="0"/>
            <a:t>Health promotion programmes for staff</a:t>
          </a:r>
          <a:endParaRPr lang="en-GB" i="0" noProof="0" dirty="0"/>
        </a:p>
      </dgm:t>
    </dgm:pt>
    <dgm:pt modelId="{CB545B96-5918-471B-8941-0665B3DB38FA}" type="parTrans" cxnId="{6192E438-5CC4-444E-B3DC-96D6D5F932D7}">
      <dgm:prSet/>
      <dgm:spPr/>
      <dgm:t>
        <a:bodyPr/>
        <a:lstStyle/>
        <a:p>
          <a:endParaRPr lang="en-US"/>
        </a:p>
      </dgm:t>
    </dgm:pt>
    <dgm:pt modelId="{EFD04BCC-D42D-4259-B56B-D0CBDC5A6E51}" type="sibTrans" cxnId="{6192E438-5CC4-444E-B3DC-96D6D5F932D7}">
      <dgm:prSet/>
      <dgm:spPr/>
      <dgm:t>
        <a:bodyPr/>
        <a:lstStyle/>
        <a:p>
          <a:endParaRPr lang="en-US"/>
        </a:p>
      </dgm:t>
    </dgm:pt>
    <dgm:pt modelId="{767AB30E-0AE0-46C4-84AE-1585E189284B}">
      <dgm:prSet phldrT="[Text]"/>
      <dgm:spPr/>
      <dgm:t>
        <a:bodyPr/>
        <a:lstStyle/>
        <a:p>
          <a:pPr>
            <a:buNone/>
          </a:pPr>
          <a:r>
            <a:rPr lang="en-GB" dirty="0"/>
            <a:t>Social and emotional education is the </a:t>
          </a:r>
          <a:r>
            <a:rPr lang="en-GB" b="1" dirty="0"/>
            <a:t>process through which students acquire and apply the knowledge, attitudes, and skills necessary to understand and manage emotions</a:t>
          </a:r>
          <a:r>
            <a:rPr lang="en-GB" dirty="0"/>
            <a:t>, set and achieve positive goals, feel and show empathy for others, establish and maintain positive relationships, and make responsible decisions.</a:t>
          </a:r>
          <a:endParaRPr lang="en-GB" noProof="0" dirty="0"/>
        </a:p>
      </dgm:t>
    </dgm:pt>
    <dgm:pt modelId="{7A6885A6-5AF3-4558-995F-7133F5F1F51A}" type="parTrans" cxnId="{DDDEFE9E-A705-4039-990B-A8842F3C9BD7}">
      <dgm:prSet/>
      <dgm:spPr/>
      <dgm:t>
        <a:bodyPr/>
        <a:lstStyle/>
        <a:p>
          <a:endParaRPr lang="en-US"/>
        </a:p>
      </dgm:t>
    </dgm:pt>
    <dgm:pt modelId="{33025922-1DDA-4902-BBFC-342C7A79C002}" type="sibTrans" cxnId="{DDDEFE9E-A705-4039-990B-A8842F3C9BD7}">
      <dgm:prSet/>
      <dgm:spPr/>
      <dgm:t>
        <a:bodyPr/>
        <a:lstStyle/>
        <a:p>
          <a:endParaRPr lang="en-US"/>
        </a:p>
      </dgm:t>
    </dgm:pt>
    <dgm:pt modelId="{A0D27607-4D00-4CC1-8D6C-903D9E55823A}">
      <dgm:prSet phldrT="[Text]"/>
      <dgm:spPr/>
      <dgm:t>
        <a:bodyPr/>
        <a:lstStyle/>
        <a:p>
          <a:pPr>
            <a:buNone/>
          </a:pPr>
          <a:r>
            <a:rPr lang="en-GB" dirty="0"/>
            <a:t>Health promotion programmes for staff are essential to the implementation of school-based health promotion as </a:t>
          </a:r>
          <a:r>
            <a:rPr lang="en-GB" b="1" dirty="0"/>
            <a:t>a necessary condition for realising health-related change</a:t>
          </a:r>
          <a:r>
            <a:rPr lang="en-GB" dirty="0"/>
            <a:t>. The whole-school approach about health education requires training topics as school policies, physical environment, social environment, community links, and health-sector partnerships. As teacher education in Europe rarely includes such content, professional development opportunities are even more crucial in fostering the conditions of healthy lifestyles in schools.</a:t>
          </a:r>
          <a:endParaRPr lang="en-GB" noProof="0" dirty="0"/>
        </a:p>
      </dgm:t>
    </dgm:pt>
    <dgm:pt modelId="{626F39F1-D19A-4433-A6E8-3F24BF8DDA13}" type="parTrans" cxnId="{87DA4A09-3242-48D4-9F26-ED82DCAB5F72}">
      <dgm:prSet/>
      <dgm:spPr/>
      <dgm:t>
        <a:bodyPr/>
        <a:lstStyle/>
        <a:p>
          <a:endParaRPr lang="en-US"/>
        </a:p>
      </dgm:t>
    </dgm:pt>
    <dgm:pt modelId="{8FD7DE50-EBA3-4EF0-9A13-7FF7BA873226}" type="sibTrans" cxnId="{87DA4A09-3242-48D4-9F26-ED82DCAB5F72}">
      <dgm:prSet/>
      <dgm:spPr/>
      <dgm:t>
        <a:bodyPr/>
        <a:lstStyle/>
        <a:p>
          <a:endParaRPr lang="en-US"/>
        </a:p>
      </dgm:t>
    </dgm:pt>
    <dgm:pt modelId="{4C8396D0-0C0C-1846-90C8-674560B70849}">
      <dgm:prSet/>
      <dgm:spPr/>
      <dgm:t>
        <a:bodyPr/>
        <a:lstStyle/>
        <a:p>
          <a:r>
            <a:rPr lang="en-GB" b="1" i="0" dirty="0"/>
            <a:t>Sex education</a:t>
          </a:r>
          <a:endParaRPr lang="es-ES" i="0" dirty="0"/>
        </a:p>
      </dgm:t>
    </dgm:pt>
    <dgm:pt modelId="{F374F1EB-41AE-2A42-B4BA-7A5B21E0E54C}" type="parTrans" cxnId="{CBCABFB1-3ACE-D849-8562-B650B8AE368D}">
      <dgm:prSet/>
      <dgm:spPr/>
      <dgm:t>
        <a:bodyPr/>
        <a:lstStyle/>
        <a:p>
          <a:endParaRPr lang="es-ES"/>
        </a:p>
      </dgm:t>
    </dgm:pt>
    <dgm:pt modelId="{7BEA48AE-7BEC-EA4F-AFCB-CDBDBD8C5DBE}" type="sibTrans" cxnId="{CBCABFB1-3ACE-D849-8562-B650B8AE368D}">
      <dgm:prSet/>
      <dgm:spPr/>
      <dgm:t>
        <a:bodyPr/>
        <a:lstStyle/>
        <a:p>
          <a:endParaRPr lang="es-ES"/>
        </a:p>
      </dgm:t>
    </dgm:pt>
    <dgm:pt modelId="{394E12C3-0B83-484F-8173-FAC9C1BF1CA3}">
      <dgm:prSet/>
      <dgm:spPr/>
      <dgm:t>
        <a:bodyPr/>
        <a:lstStyle/>
        <a:p>
          <a:pPr>
            <a:buNone/>
          </a:pPr>
          <a:r>
            <a:rPr lang="en-GB" dirty="0"/>
            <a:t>Sex education involves </a:t>
          </a:r>
          <a:r>
            <a:rPr lang="en-GB" b="1" dirty="0"/>
            <a:t>teaching and learning about a variety of topics related to sex, sexuality and relationships</a:t>
          </a:r>
          <a:r>
            <a:rPr lang="en-GB" dirty="0"/>
            <a:t>, exploring values and beliefs about those topics and gaining the skills that are needed to navigate relationships and manage one’s own sexual health.</a:t>
          </a:r>
          <a:endParaRPr lang="es-ES" dirty="0"/>
        </a:p>
      </dgm:t>
    </dgm:pt>
    <dgm:pt modelId="{7E8A4972-ACBC-A84B-B1B6-59AAE7B9901E}" type="parTrans" cxnId="{00DEBDD8-AB59-3744-A3A0-ADE54B446CFA}">
      <dgm:prSet/>
      <dgm:spPr/>
      <dgm:t>
        <a:bodyPr/>
        <a:lstStyle/>
        <a:p>
          <a:endParaRPr lang="es-ES"/>
        </a:p>
      </dgm:t>
    </dgm:pt>
    <dgm:pt modelId="{FCA69993-29F8-D146-8B71-096039A2B9B8}" type="sibTrans" cxnId="{00DEBDD8-AB59-3744-A3A0-ADE54B446CFA}">
      <dgm:prSet/>
      <dgm:spPr/>
      <dgm:t>
        <a:bodyPr/>
        <a:lstStyle/>
        <a:p>
          <a:endParaRPr lang="es-ES"/>
        </a:p>
      </dgm:t>
    </dgm:pt>
    <dgm:pt modelId="{D6383A6A-352E-437D-921B-CDE63601492F}">
      <dgm:prSet phldrT="[Text]"/>
      <dgm:spPr/>
      <dgm:t>
        <a:bodyPr/>
        <a:lstStyle/>
        <a:p>
          <a:pPr>
            <a:buNone/>
          </a:pPr>
          <a:endParaRPr lang="en-US" noProof="0" dirty="0"/>
        </a:p>
      </dgm:t>
    </dgm:pt>
    <dgm:pt modelId="{85F3B19E-EB50-404C-9514-DD80108F7577}" type="parTrans" cxnId="{2F353FA8-EC6F-4F86-AC43-431956626A69}">
      <dgm:prSet/>
      <dgm:spPr/>
      <dgm:t>
        <a:bodyPr/>
        <a:lstStyle/>
        <a:p>
          <a:endParaRPr lang="en-US"/>
        </a:p>
      </dgm:t>
    </dgm:pt>
    <dgm:pt modelId="{FA039674-63B9-45BE-99DF-2C76D1FA950F}" type="sibTrans" cxnId="{2F353FA8-EC6F-4F86-AC43-431956626A69}">
      <dgm:prSet/>
      <dgm:spPr/>
      <dgm:t>
        <a:bodyPr/>
        <a:lstStyle/>
        <a:p>
          <a:endParaRPr lang="en-US"/>
        </a:p>
      </dgm:t>
    </dgm:pt>
    <dgm:pt modelId="{4CE7A503-9998-41E8-8437-A7022C94B53A}">
      <dgm:prSet phldrT="[Text]"/>
      <dgm:spPr/>
      <dgm:t>
        <a:bodyPr/>
        <a:lstStyle/>
        <a:p>
          <a:pPr>
            <a:buNone/>
          </a:pPr>
          <a:endParaRPr lang="en-US" b="1" noProof="0" dirty="0"/>
        </a:p>
      </dgm:t>
    </dgm:pt>
    <dgm:pt modelId="{A53CE35C-F847-4300-B941-8B6B33E38BDC}" type="parTrans" cxnId="{5821079E-8AD0-40BD-B4C6-934C50624F18}">
      <dgm:prSet/>
      <dgm:spPr/>
      <dgm:t>
        <a:bodyPr/>
        <a:lstStyle/>
        <a:p>
          <a:endParaRPr lang="en-US"/>
        </a:p>
      </dgm:t>
    </dgm:pt>
    <dgm:pt modelId="{1377B4AF-E5EB-4F6F-BAD0-51843C2C3995}" type="sibTrans" cxnId="{5821079E-8AD0-40BD-B4C6-934C50624F18}">
      <dgm:prSet/>
      <dgm:spPr/>
      <dgm:t>
        <a:bodyPr/>
        <a:lstStyle/>
        <a:p>
          <a:endParaRPr lang="en-US"/>
        </a:p>
      </dgm:t>
    </dgm:pt>
    <dgm:pt modelId="{59E36DB2-1A4D-4624-9D68-16E82160E455}">
      <dgm:prSet phldrT="[Text]"/>
      <dgm:spPr/>
      <dgm:t>
        <a:bodyPr/>
        <a:lstStyle/>
        <a:p>
          <a:pPr>
            <a:buNone/>
          </a:pPr>
          <a:endParaRPr lang="en-GB" noProof="0" dirty="0"/>
        </a:p>
      </dgm:t>
    </dgm:pt>
    <dgm:pt modelId="{84E055D2-7E07-4511-9BED-851C3A433783}" type="parTrans" cxnId="{77538804-C359-4415-8475-9C56C34026BD}">
      <dgm:prSet/>
      <dgm:spPr/>
      <dgm:t>
        <a:bodyPr/>
        <a:lstStyle/>
        <a:p>
          <a:endParaRPr lang="en-US"/>
        </a:p>
      </dgm:t>
    </dgm:pt>
    <dgm:pt modelId="{4541FF21-3305-493A-A33A-0E03A4916436}" type="sibTrans" cxnId="{77538804-C359-4415-8475-9C56C34026BD}">
      <dgm:prSet/>
      <dgm:spPr/>
      <dgm:t>
        <a:bodyPr/>
        <a:lstStyle/>
        <a:p>
          <a:endParaRPr lang="en-US"/>
        </a:p>
      </dgm:t>
    </dgm:pt>
    <dgm:pt modelId="{34297141-4604-49AB-BB86-8B5F089DE5D3}">
      <dgm:prSet phldrT="[Text]"/>
      <dgm:spPr/>
      <dgm:t>
        <a:bodyPr/>
        <a:lstStyle/>
        <a:p>
          <a:pPr>
            <a:buNone/>
          </a:pPr>
          <a:endParaRPr lang="en-GB" noProof="0" dirty="0"/>
        </a:p>
      </dgm:t>
    </dgm:pt>
    <dgm:pt modelId="{66D9F295-23F6-4192-A45C-E54F4271D9AA}" type="parTrans" cxnId="{B781EA3B-0186-4067-A1C0-44C9BB84E8A7}">
      <dgm:prSet/>
      <dgm:spPr/>
      <dgm:t>
        <a:bodyPr/>
        <a:lstStyle/>
        <a:p>
          <a:endParaRPr lang="en-US"/>
        </a:p>
      </dgm:t>
    </dgm:pt>
    <dgm:pt modelId="{CDA8976B-D9A5-4C35-BF97-D4437E202C1B}" type="sibTrans" cxnId="{B781EA3B-0186-4067-A1C0-44C9BB84E8A7}">
      <dgm:prSet/>
      <dgm:spPr/>
      <dgm:t>
        <a:bodyPr/>
        <a:lstStyle/>
        <a:p>
          <a:endParaRPr lang="en-US"/>
        </a:p>
      </dgm:t>
    </dgm:pt>
    <dgm:pt modelId="{2FC06C88-8790-44D9-BE7E-D85DDA53E851}">
      <dgm:prSet/>
      <dgm:spPr/>
      <dgm:t>
        <a:bodyPr/>
        <a:lstStyle/>
        <a:p>
          <a:pPr>
            <a:buNone/>
          </a:pPr>
          <a:endParaRPr lang="es-ES" dirty="0"/>
        </a:p>
      </dgm:t>
    </dgm:pt>
    <dgm:pt modelId="{30D3DE26-5A9F-411F-A64F-95D3261BF024}" type="parTrans" cxnId="{92C98441-3AA1-48C5-BBA1-58845A2D9318}">
      <dgm:prSet/>
      <dgm:spPr/>
      <dgm:t>
        <a:bodyPr/>
        <a:lstStyle/>
        <a:p>
          <a:endParaRPr lang="en-US"/>
        </a:p>
      </dgm:t>
    </dgm:pt>
    <dgm:pt modelId="{E00EB130-5F54-46C9-B08D-985C3EDC84CD}" type="sibTrans" cxnId="{92C98441-3AA1-48C5-BBA1-58845A2D9318}">
      <dgm:prSet/>
      <dgm:spPr/>
      <dgm:t>
        <a:bodyPr/>
        <a:lstStyle/>
        <a:p>
          <a:endParaRPr lang="en-US"/>
        </a:p>
      </dgm:t>
    </dgm:pt>
    <dgm:pt modelId="{E2C7EB11-CEF2-4EEA-A89F-D0A312EEB8C4}" type="pres">
      <dgm:prSet presAssocID="{3511406E-2733-4230-ADDD-26C0269615B7}" presName="Name0" presStyleCnt="0">
        <dgm:presLayoutVars>
          <dgm:chMax/>
          <dgm:chPref val="3"/>
          <dgm:dir/>
          <dgm:animOne val="branch"/>
          <dgm:animLvl val="lvl"/>
        </dgm:presLayoutVars>
      </dgm:prSet>
      <dgm:spPr/>
    </dgm:pt>
    <dgm:pt modelId="{974EF94A-0608-4680-BB04-0731165072DA}" type="pres">
      <dgm:prSet presAssocID="{E1AF2267-26A2-4B61-9CAD-0FCFBBD6EC05}" presName="composite" presStyleCnt="0"/>
      <dgm:spPr/>
    </dgm:pt>
    <dgm:pt modelId="{8453D69A-5E20-480D-8AE4-BF578E1BA107}" type="pres">
      <dgm:prSet presAssocID="{E1AF2267-26A2-4B61-9CAD-0FCFBBD6EC05}" presName="FirstChild" presStyleLbl="revTx" presStyleIdx="0" presStyleCnt="12">
        <dgm:presLayoutVars>
          <dgm:chMax val="0"/>
          <dgm:chPref val="0"/>
          <dgm:bulletEnabled val="1"/>
        </dgm:presLayoutVars>
      </dgm:prSet>
      <dgm:spPr/>
    </dgm:pt>
    <dgm:pt modelId="{E65D6DE0-AD2B-4618-8600-3BA9B81828C0}" type="pres">
      <dgm:prSet presAssocID="{E1AF2267-26A2-4B61-9CAD-0FCFBBD6EC05}" presName="Parent" presStyleLbl="alignNode1" presStyleIdx="0" presStyleCnt="6">
        <dgm:presLayoutVars>
          <dgm:chMax val="3"/>
          <dgm:chPref val="3"/>
          <dgm:bulletEnabled val="1"/>
        </dgm:presLayoutVars>
      </dgm:prSet>
      <dgm:spPr/>
    </dgm:pt>
    <dgm:pt modelId="{6D59EEBA-CAE3-40E8-A5F7-FD0A15F46CEC}" type="pres">
      <dgm:prSet presAssocID="{E1AF2267-26A2-4B61-9CAD-0FCFBBD6EC05}" presName="Accent" presStyleLbl="parChTrans1D1" presStyleIdx="0" presStyleCnt="6"/>
      <dgm:spPr/>
    </dgm:pt>
    <dgm:pt modelId="{E0796B7B-3AC6-4556-A3CF-6997A791426A}" type="pres">
      <dgm:prSet presAssocID="{E1AF2267-26A2-4B61-9CAD-0FCFBBD6EC05}" presName="Child" presStyleLbl="revTx" presStyleIdx="1" presStyleCnt="12">
        <dgm:presLayoutVars>
          <dgm:chMax val="0"/>
          <dgm:chPref val="0"/>
          <dgm:bulletEnabled val="1"/>
        </dgm:presLayoutVars>
      </dgm:prSet>
      <dgm:spPr/>
    </dgm:pt>
    <dgm:pt modelId="{617DA559-D3D5-4BDF-9F0E-AF06D934A82B}" type="pres">
      <dgm:prSet presAssocID="{1D09B28C-F6BB-4209-86D0-005C0C3DE8FC}" presName="sibTrans" presStyleCnt="0"/>
      <dgm:spPr/>
    </dgm:pt>
    <dgm:pt modelId="{88346160-BD20-4543-8ECE-2E564B947BCE}" type="pres">
      <dgm:prSet presAssocID="{3A2BF405-9949-4AA5-961B-FE1340529882}" presName="composite" presStyleCnt="0"/>
      <dgm:spPr/>
    </dgm:pt>
    <dgm:pt modelId="{A101E889-28C0-42F2-B2A9-BC33F9ED9F86}" type="pres">
      <dgm:prSet presAssocID="{3A2BF405-9949-4AA5-961B-FE1340529882}" presName="FirstChild" presStyleLbl="revTx" presStyleIdx="2" presStyleCnt="12">
        <dgm:presLayoutVars>
          <dgm:chMax val="0"/>
          <dgm:chPref val="0"/>
          <dgm:bulletEnabled val="1"/>
        </dgm:presLayoutVars>
      </dgm:prSet>
      <dgm:spPr/>
    </dgm:pt>
    <dgm:pt modelId="{5789A498-7FFF-46DA-A133-B4B076C23EFF}" type="pres">
      <dgm:prSet presAssocID="{3A2BF405-9949-4AA5-961B-FE1340529882}" presName="Parent" presStyleLbl="alignNode1" presStyleIdx="1" presStyleCnt="6">
        <dgm:presLayoutVars>
          <dgm:chMax val="3"/>
          <dgm:chPref val="3"/>
          <dgm:bulletEnabled val="1"/>
        </dgm:presLayoutVars>
      </dgm:prSet>
      <dgm:spPr/>
    </dgm:pt>
    <dgm:pt modelId="{5B8A7EE8-82A9-40F1-9396-8FF897789EFF}" type="pres">
      <dgm:prSet presAssocID="{3A2BF405-9949-4AA5-961B-FE1340529882}" presName="Accent" presStyleLbl="parChTrans1D1" presStyleIdx="1" presStyleCnt="6"/>
      <dgm:spPr/>
    </dgm:pt>
    <dgm:pt modelId="{897CFFB6-9A32-426B-A62B-16360F6D98B5}" type="pres">
      <dgm:prSet presAssocID="{3A2BF405-9949-4AA5-961B-FE1340529882}" presName="Child" presStyleLbl="revTx" presStyleIdx="3" presStyleCnt="12" custScaleY="87654">
        <dgm:presLayoutVars>
          <dgm:chMax val="0"/>
          <dgm:chPref val="0"/>
          <dgm:bulletEnabled val="1"/>
        </dgm:presLayoutVars>
      </dgm:prSet>
      <dgm:spPr/>
    </dgm:pt>
    <dgm:pt modelId="{7FC6AC80-FF51-4795-9597-EFA2088DD509}" type="pres">
      <dgm:prSet presAssocID="{B24797BB-A8A3-4541-BD64-21FAA201B529}" presName="sibTrans" presStyleCnt="0"/>
      <dgm:spPr/>
    </dgm:pt>
    <dgm:pt modelId="{C9AC5BBE-D4CA-4E6F-ABD7-79CB5C4E8FDC}" type="pres">
      <dgm:prSet presAssocID="{B01ED3FB-41E5-404E-905F-2DDA2B215F55}" presName="composite" presStyleCnt="0"/>
      <dgm:spPr/>
    </dgm:pt>
    <dgm:pt modelId="{393A34A9-25E9-49B5-9DF2-FB0069C792E6}" type="pres">
      <dgm:prSet presAssocID="{B01ED3FB-41E5-404E-905F-2DDA2B215F55}" presName="FirstChild" presStyleLbl="revTx" presStyleIdx="4" presStyleCnt="12">
        <dgm:presLayoutVars>
          <dgm:chMax val="0"/>
          <dgm:chPref val="0"/>
          <dgm:bulletEnabled val="1"/>
        </dgm:presLayoutVars>
      </dgm:prSet>
      <dgm:spPr/>
    </dgm:pt>
    <dgm:pt modelId="{168809BA-9C87-490A-91E9-90B1CDB86E55}" type="pres">
      <dgm:prSet presAssocID="{B01ED3FB-41E5-404E-905F-2DDA2B215F55}" presName="Parent" presStyleLbl="alignNode1" presStyleIdx="2" presStyleCnt="6">
        <dgm:presLayoutVars>
          <dgm:chMax val="3"/>
          <dgm:chPref val="3"/>
          <dgm:bulletEnabled val="1"/>
        </dgm:presLayoutVars>
      </dgm:prSet>
      <dgm:spPr/>
    </dgm:pt>
    <dgm:pt modelId="{D40CC970-A1BC-4194-A8B6-B5FD63DBCEB6}" type="pres">
      <dgm:prSet presAssocID="{B01ED3FB-41E5-404E-905F-2DDA2B215F55}" presName="Accent" presStyleLbl="parChTrans1D1" presStyleIdx="2" presStyleCnt="6"/>
      <dgm:spPr/>
    </dgm:pt>
    <dgm:pt modelId="{9549DD96-DCD3-4C13-A556-17A968A4525A}" type="pres">
      <dgm:prSet presAssocID="{B01ED3FB-41E5-404E-905F-2DDA2B215F55}" presName="Child" presStyleLbl="revTx" presStyleIdx="5" presStyleCnt="12">
        <dgm:presLayoutVars>
          <dgm:chMax val="0"/>
          <dgm:chPref val="0"/>
          <dgm:bulletEnabled val="1"/>
        </dgm:presLayoutVars>
      </dgm:prSet>
      <dgm:spPr/>
    </dgm:pt>
    <dgm:pt modelId="{805727BB-997F-4926-BB1A-3A0EAF72BAA7}" type="pres">
      <dgm:prSet presAssocID="{2C1F8BC8-5544-42C5-A738-E3C42185E7ED}" presName="sibTrans" presStyleCnt="0"/>
      <dgm:spPr/>
    </dgm:pt>
    <dgm:pt modelId="{5F3AEC65-459C-468A-93F6-FED82DBB810A}" type="pres">
      <dgm:prSet presAssocID="{1EE306F0-155C-4935-B8E7-48E62133604B}" presName="composite" presStyleCnt="0"/>
      <dgm:spPr/>
    </dgm:pt>
    <dgm:pt modelId="{762C89DA-0A23-4AEB-9AAA-3C8E49C452CD}" type="pres">
      <dgm:prSet presAssocID="{1EE306F0-155C-4935-B8E7-48E62133604B}" presName="FirstChild" presStyleLbl="revTx" presStyleIdx="6" presStyleCnt="12">
        <dgm:presLayoutVars>
          <dgm:chMax val="0"/>
          <dgm:chPref val="0"/>
          <dgm:bulletEnabled val="1"/>
        </dgm:presLayoutVars>
      </dgm:prSet>
      <dgm:spPr/>
    </dgm:pt>
    <dgm:pt modelId="{05146204-986A-4CEB-B41C-B0F6CB1A3FC4}" type="pres">
      <dgm:prSet presAssocID="{1EE306F0-155C-4935-B8E7-48E62133604B}" presName="Parent" presStyleLbl="alignNode1" presStyleIdx="3" presStyleCnt="6">
        <dgm:presLayoutVars>
          <dgm:chMax val="3"/>
          <dgm:chPref val="3"/>
          <dgm:bulletEnabled val="1"/>
        </dgm:presLayoutVars>
      </dgm:prSet>
      <dgm:spPr/>
    </dgm:pt>
    <dgm:pt modelId="{5D8D55B8-6039-44FD-968F-E68DC30C741C}" type="pres">
      <dgm:prSet presAssocID="{1EE306F0-155C-4935-B8E7-48E62133604B}" presName="Accent" presStyleLbl="parChTrans1D1" presStyleIdx="3" presStyleCnt="6"/>
      <dgm:spPr/>
    </dgm:pt>
    <dgm:pt modelId="{2C4895DE-4033-4E7C-8F6D-8A592191A5B4}" type="pres">
      <dgm:prSet presAssocID="{1EE306F0-155C-4935-B8E7-48E62133604B}" presName="Child" presStyleLbl="revTx" presStyleIdx="7" presStyleCnt="12" custScaleY="76380">
        <dgm:presLayoutVars>
          <dgm:chMax val="0"/>
          <dgm:chPref val="0"/>
          <dgm:bulletEnabled val="1"/>
        </dgm:presLayoutVars>
      </dgm:prSet>
      <dgm:spPr/>
    </dgm:pt>
    <dgm:pt modelId="{5DA3E42B-2F59-4236-9E03-B06C20DB009E}" type="pres">
      <dgm:prSet presAssocID="{B9B8CAD7-488A-4E9C-87C4-AA789BAB39F2}" presName="sibTrans" presStyleCnt="0"/>
      <dgm:spPr/>
    </dgm:pt>
    <dgm:pt modelId="{85F27E01-D741-4848-AC7D-E9677AD8C4BC}" type="pres">
      <dgm:prSet presAssocID="{ED69877E-C11D-4122-A085-18B16DF5FCCD}" presName="composite" presStyleCnt="0"/>
      <dgm:spPr/>
    </dgm:pt>
    <dgm:pt modelId="{721775CE-7E39-415D-8722-477A573B24D4}" type="pres">
      <dgm:prSet presAssocID="{ED69877E-C11D-4122-A085-18B16DF5FCCD}" presName="FirstChild" presStyleLbl="revTx" presStyleIdx="8" presStyleCnt="12">
        <dgm:presLayoutVars>
          <dgm:chMax val="0"/>
          <dgm:chPref val="0"/>
          <dgm:bulletEnabled val="1"/>
        </dgm:presLayoutVars>
      </dgm:prSet>
      <dgm:spPr/>
    </dgm:pt>
    <dgm:pt modelId="{B11E857D-5051-4278-A85E-4A82838D99E0}" type="pres">
      <dgm:prSet presAssocID="{ED69877E-C11D-4122-A085-18B16DF5FCCD}" presName="Parent" presStyleLbl="alignNode1" presStyleIdx="4" presStyleCnt="6">
        <dgm:presLayoutVars>
          <dgm:chMax val="3"/>
          <dgm:chPref val="3"/>
          <dgm:bulletEnabled val="1"/>
        </dgm:presLayoutVars>
      </dgm:prSet>
      <dgm:spPr/>
    </dgm:pt>
    <dgm:pt modelId="{8AE6E237-9CDC-4CB2-9500-C2ACA7C26C17}" type="pres">
      <dgm:prSet presAssocID="{ED69877E-C11D-4122-A085-18B16DF5FCCD}" presName="Accent" presStyleLbl="parChTrans1D1" presStyleIdx="4" presStyleCnt="6"/>
      <dgm:spPr/>
    </dgm:pt>
    <dgm:pt modelId="{C7C17263-0B6B-4ED8-85CF-09F003182B54}" type="pres">
      <dgm:prSet presAssocID="{ED69877E-C11D-4122-A085-18B16DF5FCCD}" presName="Child" presStyleLbl="revTx" presStyleIdx="9" presStyleCnt="12">
        <dgm:presLayoutVars>
          <dgm:chMax val="0"/>
          <dgm:chPref val="0"/>
          <dgm:bulletEnabled val="1"/>
        </dgm:presLayoutVars>
      </dgm:prSet>
      <dgm:spPr/>
    </dgm:pt>
    <dgm:pt modelId="{27AD1E14-9566-564A-B3EB-D3718613D941}" type="pres">
      <dgm:prSet presAssocID="{EFD04BCC-D42D-4259-B56B-D0CBDC5A6E51}" presName="sibTrans" presStyleCnt="0"/>
      <dgm:spPr/>
    </dgm:pt>
    <dgm:pt modelId="{4CB8E704-65B9-9145-81DE-6375E75B3899}" type="pres">
      <dgm:prSet presAssocID="{4C8396D0-0C0C-1846-90C8-674560B70849}" presName="composite" presStyleCnt="0"/>
      <dgm:spPr/>
    </dgm:pt>
    <dgm:pt modelId="{F00DDE3E-E52D-9D45-A903-33527918A4A0}" type="pres">
      <dgm:prSet presAssocID="{4C8396D0-0C0C-1846-90C8-674560B70849}" presName="FirstChild" presStyleLbl="revTx" presStyleIdx="10" presStyleCnt="12">
        <dgm:presLayoutVars>
          <dgm:chMax val="0"/>
          <dgm:chPref val="0"/>
          <dgm:bulletEnabled val="1"/>
        </dgm:presLayoutVars>
      </dgm:prSet>
      <dgm:spPr/>
    </dgm:pt>
    <dgm:pt modelId="{E735AFFC-F2B5-AB44-BC67-0CC82883E7E8}" type="pres">
      <dgm:prSet presAssocID="{4C8396D0-0C0C-1846-90C8-674560B70849}" presName="Parent" presStyleLbl="alignNode1" presStyleIdx="5" presStyleCnt="6">
        <dgm:presLayoutVars>
          <dgm:chMax val="3"/>
          <dgm:chPref val="3"/>
          <dgm:bulletEnabled val="1"/>
        </dgm:presLayoutVars>
      </dgm:prSet>
      <dgm:spPr/>
    </dgm:pt>
    <dgm:pt modelId="{9CE10793-4591-1F4C-8A05-7FC92662F822}" type="pres">
      <dgm:prSet presAssocID="{4C8396D0-0C0C-1846-90C8-674560B70849}" presName="Accent" presStyleLbl="parChTrans1D1" presStyleIdx="5" presStyleCnt="6"/>
      <dgm:spPr/>
    </dgm:pt>
    <dgm:pt modelId="{AFF18E97-C3FB-4473-8A62-8D3D32CB86EF}" type="pres">
      <dgm:prSet presAssocID="{4C8396D0-0C0C-1846-90C8-674560B70849}" presName="Child" presStyleLbl="revTx" presStyleIdx="11" presStyleCnt="12" custScaleY="69103">
        <dgm:presLayoutVars>
          <dgm:chMax val="0"/>
          <dgm:chPref val="0"/>
          <dgm:bulletEnabled val="1"/>
        </dgm:presLayoutVars>
      </dgm:prSet>
      <dgm:spPr/>
    </dgm:pt>
  </dgm:ptLst>
  <dgm:cxnLst>
    <dgm:cxn modelId="{77538804-C359-4415-8475-9C56C34026BD}" srcId="{1EE306F0-155C-4935-B8E7-48E62133604B}" destId="{59E36DB2-1A4D-4624-9D68-16E82160E455}" srcOrd="0" destOrd="0" parTransId="{84E055D2-7E07-4511-9BED-851C3A433783}" sibTransId="{4541FF21-3305-493A-A33A-0E03A4916436}"/>
    <dgm:cxn modelId="{6CA0EE06-E376-4C6F-AF97-D1DEABAC0B4B}" type="presOf" srcId="{B8EF68F2-8FDA-4AF1-AC55-064B982C48B7}" destId="{9549DD96-DCD3-4C13-A556-17A968A4525A}" srcOrd="0" destOrd="0" presId="urn:microsoft.com/office/officeart/2011/layout/TabList"/>
    <dgm:cxn modelId="{87DA4A09-3242-48D4-9F26-ED82DCAB5F72}" srcId="{ED69877E-C11D-4122-A085-18B16DF5FCCD}" destId="{A0D27607-4D00-4CC1-8D6C-903D9E55823A}" srcOrd="1" destOrd="0" parTransId="{626F39F1-D19A-4433-A6E8-3F24BF8DDA13}" sibTransId="{8FD7DE50-EBA3-4EF0-9A13-7FF7BA873226}"/>
    <dgm:cxn modelId="{0F70FA0A-C999-484B-AF91-7C97B049E428}" type="presOf" srcId="{1EE306F0-155C-4935-B8E7-48E62133604B}" destId="{05146204-986A-4CEB-B41C-B0F6CB1A3FC4}" srcOrd="0" destOrd="0" presId="urn:microsoft.com/office/officeart/2011/layout/TabList"/>
    <dgm:cxn modelId="{84CF6E1D-47D9-46A5-B57E-584C21520761}" type="presOf" srcId="{A75CD676-E25F-4C4E-9AF1-466DC1A3B61D}" destId="{8453D69A-5E20-480D-8AE4-BF578E1BA107}" srcOrd="0" destOrd="0" presId="urn:microsoft.com/office/officeart/2011/layout/TabList"/>
    <dgm:cxn modelId="{5F999A1D-F183-468E-97FA-D2E2E38F9C85}" type="presOf" srcId="{D6383A6A-352E-437D-921B-CDE63601492F}" destId="{A101E889-28C0-42F2-B2A9-BC33F9ED9F86}" srcOrd="0" destOrd="0" presId="urn:microsoft.com/office/officeart/2011/layout/TabList"/>
    <dgm:cxn modelId="{BDD08B23-A1B1-4FA8-9083-86AA2D0E7792}" type="presOf" srcId="{3511406E-2733-4230-ADDD-26C0269615B7}" destId="{E2C7EB11-CEF2-4EEA-A89F-D0A312EEB8C4}" srcOrd="0" destOrd="0" presId="urn:microsoft.com/office/officeart/2011/layout/TabList"/>
    <dgm:cxn modelId="{BBC0C725-DB61-4CAC-88B6-B8CC1EEB9CA4}" type="presOf" srcId="{91E5A2C2-C0F5-4A05-9DC7-2EFF2ECE8407}" destId="{E0796B7B-3AC6-4556-A3CF-6997A791426A}" srcOrd="0" destOrd="0" presId="urn:microsoft.com/office/officeart/2011/layout/TabList"/>
    <dgm:cxn modelId="{0CEB932A-2813-4549-9164-A1DA80D66D48}" srcId="{E1AF2267-26A2-4B61-9CAD-0FCFBBD6EC05}" destId="{91E5A2C2-C0F5-4A05-9DC7-2EFF2ECE8407}" srcOrd="1" destOrd="0" parTransId="{784128F6-91D7-4FB6-B310-DF79F7CBA96B}" sibTransId="{1C58CD90-FBBB-40EC-AAAD-801A89FC4A67}"/>
    <dgm:cxn modelId="{5A01CB33-A5F5-4358-B87E-393E44CA4479}" type="presOf" srcId="{767AB30E-0AE0-46C4-84AE-1585E189284B}" destId="{2C4895DE-4033-4E7C-8F6D-8A592191A5B4}" srcOrd="0" destOrd="0" presId="urn:microsoft.com/office/officeart/2011/layout/TabList"/>
    <dgm:cxn modelId="{6192E438-5CC4-444E-B3DC-96D6D5F932D7}" srcId="{3511406E-2733-4230-ADDD-26C0269615B7}" destId="{ED69877E-C11D-4122-A085-18B16DF5FCCD}" srcOrd="4" destOrd="0" parTransId="{CB545B96-5918-471B-8941-0665B3DB38FA}" sibTransId="{EFD04BCC-D42D-4259-B56B-D0CBDC5A6E51}"/>
    <dgm:cxn modelId="{B781EA3B-0186-4067-A1C0-44C9BB84E8A7}" srcId="{ED69877E-C11D-4122-A085-18B16DF5FCCD}" destId="{34297141-4604-49AB-BB86-8B5F089DE5D3}" srcOrd="0" destOrd="0" parTransId="{66D9F295-23F6-4192-A45C-E54F4271D9AA}" sibTransId="{CDA8976B-D9A5-4C35-BF97-D4437E202C1B}"/>
    <dgm:cxn modelId="{98D6A95D-A3EF-405F-B097-30A1CAD26CE1}" type="presOf" srcId="{394E12C3-0B83-484F-8173-FAC9C1BF1CA3}" destId="{AFF18E97-C3FB-4473-8A62-8D3D32CB86EF}" srcOrd="0" destOrd="0" presId="urn:microsoft.com/office/officeart/2011/layout/TabList"/>
    <dgm:cxn modelId="{92C98441-3AA1-48C5-BBA1-58845A2D9318}" srcId="{4C8396D0-0C0C-1846-90C8-674560B70849}" destId="{2FC06C88-8790-44D9-BE7E-D85DDA53E851}" srcOrd="0" destOrd="0" parTransId="{30D3DE26-5A9F-411F-A64F-95D3261BF024}" sibTransId="{E00EB130-5F54-46C9-B08D-985C3EDC84CD}"/>
    <dgm:cxn modelId="{8E1B9A61-5370-4163-A498-39D5D84149BF}" type="presOf" srcId="{3A2BF405-9949-4AA5-961B-FE1340529882}" destId="{5789A498-7FFF-46DA-A133-B4B076C23EFF}" srcOrd="0" destOrd="0" presId="urn:microsoft.com/office/officeart/2011/layout/TabList"/>
    <dgm:cxn modelId="{3D40024E-A5BD-409E-8D6A-C1C299BBB0BC}" srcId="{B01ED3FB-41E5-404E-905F-2DDA2B215F55}" destId="{B8EF68F2-8FDA-4AF1-AC55-064B982C48B7}" srcOrd="1" destOrd="0" parTransId="{22AF9E3B-9D5E-4784-BFF3-5FE421857E3A}" sibTransId="{3B12ED89-17F2-4734-B8FC-375947C05647}"/>
    <dgm:cxn modelId="{F8F26D6E-FD17-42F5-84AF-CFCA50992C38}" srcId="{3511406E-2733-4230-ADDD-26C0269615B7}" destId="{3A2BF405-9949-4AA5-961B-FE1340529882}" srcOrd="1" destOrd="0" parTransId="{D7994A8D-4076-4CEA-B57E-D2603CC5EC3B}" sibTransId="{B24797BB-A8A3-4541-BD64-21FAA201B529}"/>
    <dgm:cxn modelId="{1E9FED53-7A43-469A-944F-C4C22369FDE2}" srcId="{3511406E-2733-4230-ADDD-26C0269615B7}" destId="{E1AF2267-26A2-4B61-9CAD-0FCFBBD6EC05}" srcOrd="0" destOrd="0" parTransId="{741C3ED8-C9E5-44F3-BDC0-A9ED92C1B97F}" sibTransId="{1D09B28C-F6BB-4209-86D0-005C0C3DE8FC}"/>
    <dgm:cxn modelId="{14673175-3857-4DA2-B7F5-C140401F1504}" srcId="{3A2BF405-9949-4AA5-961B-FE1340529882}" destId="{459BB794-12C0-4722-A0E7-CA43FE2198AD}" srcOrd="1" destOrd="0" parTransId="{35F0DA50-074A-4F42-837C-C47FD4070183}" sibTransId="{2D18D37F-B8F9-49F6-998C-B3A1F1E8F1B3}"/>
    <dgm:cxn modelId="{12A64E77-47E8-4DCA-A8C0-BE9AC12A6D5C}" type="presOf" srcId="{E1AF2267-26A2-4B61-9CAD-0FCFBBD6EC05}" destId="{E65D6DE0-AD2B-4618-8600-3BA9B81828C0}" srcOrd="0" destOrd="0" presId="urn:microsoft.com/office/officeart/2011/layout/TabList"/>
    <dgm:cxn modelId="{F13E8C87-044F-415B-B6AF-A3EB2BF8592B}" srcId="{3511406E-2733-4230-ADDD-26C0269615B7}" destId="{B01ED3FB-41E5-404E-905F-2DDA2B215F55}" srcOrd="2" destOrd="0" parTransId="{5993CFC9-26C1-467B-88D8-1707D196C2A3}" sibTransId="{2C1F8BC8-5544-42C5-A738-E3C42185E7ED}"/>
    <dgm:cxn modelId="{5821079E-8AD0-40BD-B4C6-934C50624F18}" srcId="{B01ED3FB-41E5-404E-905F-2DDA2B215F55}" destId="{4CE7A503-9998-41E8-8437-A7022C94B53A}" srcOrd="0" destOrd="0" parTransId="{A53CE35C-F847-4300-B941-8B6B33E38BDC}" sibTransId="{1377B4AF-E5EB-4F6F-BAD0-51843C2C3995}"/>
    <dgm:cxn modelId="{DDDEFE9E-A705-4039-990B-A8842F3C9BD7}" srcId="{1EE306F0-155C-4935-B8E7-48E62133604B}" destId="{767AB30E-0AE0-46C4-84AE-1585E189284B}" srcOrd="1" destOrd="0" parTransId="{7A6885A6-5AF3-4558-995F-7133F5F1F51A}" sibTransId="{33025922-1DDA-4902-BBFC-342C7A79C002}"/>
    <dgm:cxn modelId="{532554A1-6BA3-4CB9-BF71-6F07852729DC}" type="presOf" srcId="{4CE7A503-9998-41E8-8437-A7022C94B53A}" destId="{393A34A9-25E9-49B5-9DF2-FB0069C792E6}" srcOrd="0" destOrd="0" presId="urn:microsoft.com/office/officeart/2011/layout/TabList"/>
    <dgm:cxn modelId="{7E221CA8-5020-439D-AC80-A989136B2A66}" type="presOf" srcId="{2FC06C88-8790-44D9-BE7E-D85DDA53E851}" destId="{F00DDE3E-E52D-9D45-A903-33527918A4A0}" srcOrd="0" destOrd="0" presId="urn:microsoft.com/office/officeart/2011/layout/TabList"/>
    <dgm:cxn modelId="{2F353FA8-EC6F-4F86-AC43-431956626A69}" srcId="{3A2BF405-9949-4AA5-961B-FE1340529882}" destId="{D6383A6A-352E-437D-921B-CDE63601492F}" srcOrd="0" destOrd="0" parTransId="{85F3B19E-EB50-404C-9514-DD80108F7577}" sibTransId="{FA039674-63B9-45BE-99DF-2C76D1FA950F}"/>
    <dgm:cxn modelId="{150F88A8-77A9-4C11-A803-7A81C475547C}" srcId="{E1AF2267-26A2-4B61-9CAD-0FCFBBD6EC05}" destId="{A75CD676-E25F-4C4E-9AF1-466DC1A3B61D}" srcOrd="0" destOrd="0" parTransId="{94749A7D-49E9-47DD-B953-D13D5848672B}" sibTransId="{E4738A60-0B24-4522-B56E-A7FDD93D96AD}"/>
    <dgm:cxn modelId="{CBCABFB1-3ACE-D849-8562-B650B8AE368D}" srcId="{3511406E-2733-4230-ADDD-26C0269615B7}" destId="{4C8396D0-0C0C-1846-90C8-674560B70849}" srcOrd="5" destOrd="0" parTransId="{F374F1EB-41AE-2A42-B4BA-7A5B21E0E54C}" sibTransId="{7BEA48AE-7BEC-EA4F-AFCB-CDBDBD8C5DBE}"/>
    <dgm:cxn modelId="{BBF5B5B4-0FF4-4EB6-BD7D-ADA36AB452E5}" srcId="{3511406E-2733-4230-ADDD-26C0269615B7}" destId="{1EE306F0-155C-4935-B8E7-48E62133604B}" srcOrd="3" destOrd="0" parTransId="{F49B1AB5-D3F2-4209-9F67-D8E70E253E65}" sibTransId="{B9B8CAD7-488A-4E9C-87C4-AA789BAB39F2}"/>
    <dgm:cxn modelId="{390B3BC6-400A-4D09-B4E3-1DBA2F92DBAA}" type="presOf" srcId="{ED69877E-C11D-4122-A085-18B16DF5FCCD}" destId="{B11E857D-5051-4278-A85E-4A82838D99E0}" srcOrd="0" destOrd="0" presId="urn:microsoft.com/office/officeart/2011/layout/TabList"/>
    <dgm:cxn modelId="{CDFCEDD2-C942-6F46-89ED-4FB2825578DC}" type="presOf" srcId="{4C8396D0-0C0C-1846-90C8-674560B70849}" destId="{E735AFFC-F2B5-AB44-BC67-0CC82883E7E8}" srcOrd="0" destOrd="0" presId="urn:microsoft.com/office/officeart/2011/layout/TabList"/>
    <dgm:cxn modelId="{00DEBDD8-AB59-3744-A3A0-ADE54B446CFA}" srcId="{4C8396D0-0C0C-1846-90C8-674560B70849}" destId="{394E12C3-0B83-484F-8173-FAC9C1BF1CA3}" srcOrd="1" destOrd="0" parTransId="{7E8A4972-ACBC-A84B-B1B6-59AAE7B9901E}" sibTransId="{FCA69993-29F8-D146-8B71-096039A2B9B8}"/>
    <dgm:cxn modelId="{18DC9EDC-21DA-47CC-915F-969638FEFA4C}" type="presOf" srcId="{459BB794-12C0-4722-A0E7-CA43FE2198AD}" destId="{897CFFB6-9A32-426B-A62B-16360F6D98B5}" srcOrd="0" destOrd="0" presId="urn:microsoft.com/office/officeart/2011/layout/TabList"/>
    <dgm:cxn modelId="{E734F7E4-667A-4AE9-AEE2-955F58EBE033}" type="presOf" srcId="{59E36DB2-1A4D-4624-9D68-16E82160E455}" destId="{762C89DA-0A23-4AEB-9AAA-3C8E49C452CD}" srcOrd="0" destOrd="0" presId="urn:microsoft.com/office/officeart/2011/layout/TabList"/>
    <dgm:cxn modelId="{7E4AB3E5-70E2-4F4D-9049-1169C2A887BB}" type="presOf" srcId="{B01ED3FB-41E5-404E-905F-2DDA2B215F55}" destId="{168809BA-9C87-490A-91E9-90B1CDB86E55}" srcOrd="0" destOrd="0" presId="urn:microsoft.com/office/officeart/2011/layout/TabList"/>
    <dgm:cxn modelId="{4173F8E7-006E-44E8-B27A-D4E73E67D98A}" type="presOf" srcId="{34297141-4604-49AB-BB86-8B5F089DE5D3}" destId="{721775CE-7E39-415D-8722-477A573B24D4}" srcOrd="0" destOrd="0" presId="urn:microsoft.com/office/officeart/2011/layout/TabList"/>
    <dgm:cxn modelId="{5859FCFF-FF19-4AEE-A7B6-5054B4DFDFF0}" type="presOf" srcId="{A0D27607-4D00-4CC1-8D6C-903D9E55823A}" destId="{C7C17263-0B6B-4ED8-85CF-09F003182B54}" srcOrd="0" destOrd="0" presId="urn:microsoft.com/office/officeart/2011/layout/TabList"/>
    <dgm:cxn modelId="{729EB490-7C50-4F8F-86D7-107387AA8E94}" type="presParOf" srcId="{E2C7EB11-CEF2-4EEA-A89F-D0A312EEB8C4}" destId="{974EF94A-0608-4680-BB04-0731165072DA}" srcOrd="0" destOrd="0" presId="urn:microsoft.com/office/officeart/2011/layout/TabList"/>
    <dgm:cxn modelId="{B50B64ED-A5A9-4D19-82EE-E0F371D2959D}" type="presParOf" srcId="{974EF94A-0608-4680-BB04-0731165072DA}" destId="{8453D69A-5E20-480D-8AE4-BF578E1BA107}" srcOrd="0" destOrd="0" presId="urn:microsoft.com/office/officeart/2011/layout/TabList"/>
    <dgm:cxn modelId="{933A9D3F-B9B5-4E14-9EAC-58E91BF0C4C3}" type="presParOf" srcId="{974EF94A-0608-4680-BB04-0731165072DA}" destId="{E65D6DE0-AD2B-4618-8600-3BA9B81828C0}" srcOrd="1" destOrd="0" presId="urn:microsoft.com/office/officeart/2011/layout/TabList"/>
    <dgm:cxn modelId="{D6C1010C-8DA8-496D-9D56-32310F0DEB67}" type="presParOf" srcId="{974EF94A-0608-4680-BB04-0731165072DA}" destId="{6D59EEBA-CAE3-40E8-A5F7-FD0A15F46CEC}" srcOrd="2" destOrd="0" presId="urn:microsoft.com/office/officeart/2011/layout/TabList"/>
    <dgm:cxn modelId="{89EEE398-AD03-49BC-9834-1330E85AE7A4}" type="presParOf" srcId="{E2C7EB11-CEF2-4EEA-A89F-D0A312EEB8C4}" destId="{E0796B7B-3AC6-4556-A3CF-6997A791426A}" srcOrd="1" destOrd="0" presId="urn:microsoft.com/office/officeart/2011/layout/TabList"/>
    <dgm:cxn modelId="{AC0D631C-2B3A-4943-9608-D42EC14ADA97}" type="presParOf" srcId="{E2C7EB11-CEF2-4EEA-A89F-D0A312EEB8C4}" destId="{617DA559-D3D5-4BDF-9F0E-AF06D934A82B}" srcOrd="2" destOrd="0" presId="urn:microsoft.com/office/officeart/2011/layout/TabList"/>
    <dgm:cxn modelId="{5C1FCA6B-E2B3-4D2E-8734-01F645C586A0}" type="presParOf" srcId="{E2C7EB11-CEF2-4EEA-A89F-D0A312EEB8C4}" destId="{88346160-BD20-4543-8ECE-2E564B947BCE}" srcOrd="3" destOrd="0" presId="urn:microsoft.com/office/officeart/2011/layout/TabList"/>
    <dgm:cxn modelId="{3DB1AEBD-D610-4572-9B00-7B2C422EC069}" type="presParOf" srcId="{88346160-BD20-4543-8ECE-2E564B947BCE}" destId="{A101E889-28C0-42F2-B2A9-BC33F9ED9F86}" srcOrd="0" destOrd="0" presId="urn:microsoft.com/office/officeart/2011/layout/TabList"/>
    <dgm:cxn modelId="{ECCAE175-D406-47FA-BC25-DEA55DC39D94}" type="presParOf" srcId="{88346160-BD20-4543-8ECE-2E564B947BCE}" destId="{5789A498-7FFF-46DA-A133-B4B076C23EFF}" srcOrd="1" destOrd="0" presId="urn:microsoft.com/office/officeart/2011/layout/TabList"/>
    <dgm:cxn modelId="{282C1677-6F1F-4E9A-BE38-10056D403D8D}" type="presParOf" srcId="{88346160-BD20-4543-8ECE-2E564B947BCE}" destId="{5B8A7EE8-82A9-40F1-9396-8FF897789EFF}" srcOrd="2" destOrd="0" presId="urn:microsoft.com/office/officeart/2011/layout/TabList"/>
    <dgm:cxn modelId="{EB24ED2B-1881-40D4-B699-AE7F47B276BE}" type="presParOf" srcId="{E2C7EB11-CEF2-4EEA-A89F-D0A312EEB8C4}" destId="{897CFFB6-9A32-426B-A62B-16360F6D98B5}" srcOrd="4" destOrd="0" presId="urn:microsoft.com/office/officeart/2011/layout/TabList"/>
    <dgm:cxn modelId="{918D8055-D989-4415-ADF5-ADBE072D26B0}" type="presParOf" srcId="{E2C7EB11-CEF2-4EEA-A89F-D0A312EEB8C4}" destId="{7FC6AC80-FF51-4795-9597-EFA2088DD509}" srcOrd="5" destOrd="0" presId="urn:microsoft.com/office/officeart/2011/layout/TabList"/>
    <dgm:cxn modelId="{A7B416AF-29DF-469A-8B55-F81EAFC9A178}" type="presParOf" srcId="{E2C7EB11-CEF2-4EEA-A89F-D0A312EEB8C4}" destId="{C9AC5BBE-D4CA-4E6F-ABD7-79CB5C4E8FDC}" srcOrd="6" destOrd="0" presId="urn:microsoft.com/office/officeart/2011/layout/TabList"/>
    <dgm:cxn modelId="{14A26396-CB6B-4F63-9EDC-F071ACF52170}" type="presParOf" srcId="{C9AC5BBE-D4CA-4E6F-ABD7-79CB5C4E8FDC}" destId="{393A34A9-25E9-49B5-9DF2-FB0069C792E6}" srcOrd="0" destOrd="0" presId="urn:microsoft.com/office/officeart/2011/layout/TabList"/>
    <dgm:cxn modelId="{6ACFE79D-080F-41E7-A100-FEAC5618F191}" type="presParOf" srcId="{C9AC5BBE-D4CA-4E6F-ABD7-79CB5C4E8FDC}" destId="{168809BA-9C87-490A-91E9-90B1CDB86E55}" srcOrd="1" destOrd="0" presId="urn:microsoft.com/office/officeart/2011/layout/TabList"/>
    <dgm:cxn modelId="{04FA186A-E42C-48F4-BB86-A38721194EC8}" type="presParOf" srcId="{C9AC5BBE-D4CA-4E6F-ABD7-79CB5C4E8FDC}" destId="{D40CC970-A1BC-4194-A8B6-B5FD63DBCEB6}" srcOrd="2" destOrd="0" presId="urn:microsoft.com/office/officeart/2011/layout/TabList"/>
    <dgm:cxn modelId="{D20898DF-2D20-482A-835D-EFD3F7D96160}" type="presParOf" srcId="{E2C7EB11-CEF2-4EEA-A89F-D0A312EEB8C4}" destId="{9549DD96-DCD3-4C13-A556-17A968A4525A}" srcOrd="7" destOrd="0" presId="urn:microsoft.com/office/officeart/2011/layout/TabList"/>
    <dgm:cxn modelId="{8CA9B6E4-786D-4561-97EA-3B7EAB562A67}" type="presParOf" srcId="{E2C7EB11-CEF2-4EEA-A89F-D0A312EEB8C4}" destId="{805727BB-997F-4926-BB1A-3A0EAF72BAA7}" srcOrd="8" destOrd="0" presId="urn:microsoft.com/office/officeart/2011/layout/TabList"/>
    <dgm:cxn modelId="{5894C767-A0B3-4C37-BE6A-0B3B3E33B50F}" type="presParOf" srcId="{E2C7EB11-CEF2-4EEA-A89F-D0A312EEB8C4}" destId="{5F3AEC65-459C-468A-93F6-FED82DBB810A}" srcOrd="9" destOrd="0" presId="urn:microsoft.com/office/officeart/2011/layout/TabList"/>
    <dgm:cxn modelId="{6F2FE6CA-4B0B-42E0-998D-8E809066FF75}" type="presParOf" srcId="{5F3AEC65-459C-468A-93F6-FED82DBB810A}" destId="{762C89DA-0A23-4AEB-9AAA-3C8E49C452CD}" srcOrd="0" destOrd="0" presId="urn:microsoft.com/office/officeart/2011/layout/TabList"/>
    <dgm:cxn modelId="{B4EB2252-4775-40C8-962E-5A3D292AA09D}" type="presParOf" srcId="{5F3AEC65-459C-468A-93F6-FED82DBB810A}" destId="{05146204-986A-4CEB-B41C-B0F6CB1A3FC4}" srcOrd="1" destOrd="0" presId="urn:microsoft.com/office/officeart/2011/layout/TabList"/>
    <dgm:cxn modelId="{59388C99-B918-4C2B-AE7A-FF54F1AEE2C0}" type="presParOf" srcId="{5F3AEC65-459C-468A-93F6-FED82DBB810A}" destId="{5D8D55B8-6039-44FD-968F-E68DC30C741C}" srcOrd="2" destOrd="0" presId="urn:microsoft.com/office/officeart/2011/layout/TabList"/>
    <dgm:cxn modelId="{83F7BB2E-01D9-4D69-9F56-60E3712B20BE}" type="presParOf" srcId="{E2C7EB11-CEF2-4EEA-A89F-D0A312EEB8C4}" destId="{2C4895DE-4033-4E7C-8F6D-8A592191A5B4}" srcOrd="10" destOrd="0" presId="urn:microsoft.com/office/officeart/2011/layout/TabList"/>
    <dgm:cxn modelId="{8A11B8D1-4EDE-48E4-B50A-357A566598E1}" type="presParOf" srcId="{E2C7EB11-CEF2-4EEA-A89F-D0A312EEB8C4}" destId="{5DA3E42B-2F59-4236-9E03-B06C20DB009E}" srcOrd="11" destOrd="0" presId="urn:microsoft.com/office/officeart/2011/layout/TabList"/>
    <dgm:cxn modelId="{FCBC0843-B7D6-4F7E-AB06-C24C2F35D430}" type="presParOf" srcId="{E2C7EB11-CEF2-4EEA-A89F-D0A312EEB8C4}" destId="{85F27E01-D741-4848-AC7D-E9677AD8C4BC}" srcOrd="12" destOrd="0" presId="urn:microsoft.com/office/officeart/2011/layout/TabList"/>
    <dgm:cxn modelId="{2E0B349D-5A9E-4570-94EE-1AC09056EF2E}" type="presParOf" srcId="{85F27E01-D741-4848-AC7D-E9677AD8C4BC}" destId="{721775CE-7E39-415D-8722-477A573B24D4}" srcOrd="0" destOrd="0" presId="urn:microsoft.com/office/officeart/2011/layout/TabList"/>
    <dgm:cxn modelId="{98F5ADF9-1AA5-49FA-81F3-9E880FE1D540}" type="presParOf" srcId="{85F27E01-D741-4848-AC7D-E9677AD8C4BC}" destId="{B11E857D-5051-4278-A85E-4A82838D99E0}" srcOrd="1" destOrd="0" presId="urn:microsoft.com/office/officeart/2011/layout/TabList"/>
    <dgm:cxn modelId="{BB93F4F9-BF62-4D50-84EB-92F634A524D3}" type="presParOf" srcId="{85F27E01-D741-4848-AC7D-E9677AD8C4BC}" destId="{8AE6E237-9CDC-4CB2-9500-C2ACA7C26C17}" srcOrd="2" destOrd="0" presId="urn:microsoft.com/office/officeart/2011/layout/TabList"/>
    <dgm:cxn modelId="{EEEE2058-765D-4B5F-968B-B9E576E84657}" type="presParOf" srcId="{E2C7EB11-CEF2-4EEA-A89F-D0A312EEB8C4}" destId="{C7C17263-0B6B-4ED8-85CF-09F003182B54}" srcOrd="13" destOrd="0" presId="urn:microsoft.com/office/officeart/2011/layout/TabList"/>
    <dgm:cxn modelId="{53F531A8-AF16-2945-9205-B1DF29B9E73A}" type="presParOf" srcId="{E2C7EB11-CEF2-4EEA-A89F-D0A312EEB8C4}" destId="{27AD1E14-9566-564A-B3EB-D3718613D941}" srcOrd="14" destOrd="0" presId="urn:microsoft.com/office/officeart/2011/layout/TabList"/>
    <dgm:cxn modelId="{E16A6E4C-8501-6D40-99BE-C00369722F24}" type="presParOf" srcId="{E2C7EB11-CEF2-4EEA-A89F-D0A312EEB8C4}" destId="{4CB8E704-65B9-9145-81DE-6375E75B3899}" srcOrd="15" destOrd="0" presId="urn:microsoft.com/office/officeart/2011/layout/TabList"/>
    <dgm:cxn modelId="{56DABD67-B5AB-AA44-BF2F-2B4A52F044C5}" type="presParOf" srcId="{4CB8E704-65B9-9145-81DE-6375E75B3899}" destId="{F00DDE3E-E52D-9D45-A903-33527918A4A0}" srcOrd="0" destOrd="0" presId="urn:microsoft.com/office/officeart/2011/layout/TabList"/>
    <dgm:cxn modelId="{9482E594-0846-394C-A04B-11A92F860442}" type="presParOf" srcId="{4CB8E704-65B9-9145-81DE-6375E75B3899}" destId="{E735AFFC-F2B5-AB44-BC67-0CC82883E7E8}" srcOrd="1" destOrd="0" presId="urn:microsoft.com/office/officeart/2011/layout/TabList"/>
    <dgm:cxn modelId="{4497A043-7203-BA44-84BA-CC254041AC95}" type="presParOf" srcId="{4CB8E704-65B9-9145-81DE-6375E75B3899}" destId="{9CE10793-4591-1F4C-8A05-7FC92662F822}" srcOrd="2" destOrd="0" presId="urn:microsoft.com/office/officeart/2011/layout/TabList"/>
    <dgm:cxn modelId="{D4EF093A-27FD-4A1A-AD50-02E0836A588B}" type="presParOf" srcId="{E2C7EB11-CEF2-4EEA-A89F-D0A312EEB8C4}" destId="{AFF18E97-C3FB-4473-8A62-8D3D32CB86EF}" srcOrd="16"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EC1A106-3746-584E-B52E-5FE2DFA8D90A}" type="doc">
      <dgm:prSet loTypeId="urn:microsoft.com/office/officeart/2005/8/layout/hierarchy2" loCatId="process" qsTypeId="urn:microsoft.com/office/officeart/2005/8/quickstyle/simple1" qsCatId="simple" csTypeId="urn:microsoft.com/office/officeart/2005/8/colors/accent1_2" csCatId="accent1" phldr="1"/>
      <dgm:spPr/>
      <dgm:t>
        <a:bodyPr/>
        <a:lstStyle/>
        <a:p>
          <a:endParaRPr lang="es-ES"/>
        </a:p>
      </dgm:t>
    </dgm:pt>
    <dgm:pt modelId="{F0CA3EB8-EA23-6042-AB45-6118CEAC195A}">
      <dgm:prSet/>
      <dgm:spPr>
        <a:solidFill>
          <a:srgbClr val="FF0000"/>
        </a:solidFill>
      </dgm:spPr>
      <dgm:t>
        <a:bodyPr/>
        <a:lstStyle/>
        <a:p>
          <a:r>
            <a:rPr lang="en-GB" b="1" noProof="0" dirty="0"/>
            <a:t>1. Define HL Policies for school</a:t>
          </a:r>
        </a:p>
      </dgm:t>
    </dgm:pt>
    <dgm:pt modelId="{53312393-844F-FD46-83F9-A05969F40739}" type="parTrans" cxnId="{D073B487-6C23-E04A-8814-951FB774C2FC}">
      <dgm:prSet/>
      <dgm:spPr/>
      <dgm:t>
        <a:bodyPr/>
        <a:lstStyle/>
        <a:p>
          <a:endParaRPr lang="en-GB" noProof="0" dirty="0"/>
        </a:p>
      </dgm:t>
    </dgm:pt>
    <dgm:pt modelId="{5F24C1CF-9BCD-2E42-A130-F3A46FD1517F}" type="sibTrans" cxnId="{D073B487-6C23-E04A-8814-951FB774C2FC}">
      <dgm:prSet/>
      <dgm:spPr/>
      <dgm:t>
        <a:bodyPr/>
        <a:lstStyle/>
        <a:p>
          <a:endParaRPr lang="en-GB" noProof="0" dirty="0"/>
        </a:p>
      </dgm:t>
    </dgm:pt>
    <dgm:pt modelId="{8E6056E0-B10F-FA40-A6E9-6E332932558F}">
      <dgm:prSet/>
      <dgm:spPr>
        <a:solidFill>
          <a:srgbClr val="00B0F0"/>
        </a:solidFill>
      </dgm:spPr>
      <dgm:t>
        <a:bodyPr/>
        <a:lstStyle/>
        <a:p>
          <a:r>
            <a:rPr lang="en-GB" b="1" noProof="0" dirty="0"/>
            <a:t>2. Engage families &amp; community </a:t>
          </a:r>
        </a:p>
      </dgm:t>
    </dgm:pt>
    <dgm:pt modelId="{4351C7CF-9B14-2A4E-ACFF-9FDD4FAFDCEE}" type="parTrans" cxnId="{1AB9E0D5-8D93-8E4D-A7DB-BEA627173CF7}">
      <dgm:prSet/>
      <dgm:spPr/>
      <dgm:t>
        <a:bodyPr/>
        <a:lstStyle/>
        <a:p>
          <a:endParaRPr lang="en-GB" noProof="0" dirty="0"/>
        </a:p>
      </dgm:t>
    </dgm:pt>
    <dgm:pt modelId="{82E89C0B-A684-064A-8FBD-D61C5D97C20D}" type="sibTrans" cxnId="{1AB9E0D5-8D93-8E4D-A7DB-BEA627173CF7}">
      <dgm:prSet/>
      <dgm:spPr/>
      <dgm:t>
        <a:bodyPr/>
        <a:lstStyle/>
        <a:p>
          <a:endParaRPr lang="en-GB" noProof="0" dirty="0"/>
        </a:p>
      </dgm:t>
    </dgm:pt>
    <dgm:pt modelId="{7609D4B8-4B21-544D-B2AF-62EC5237A8AF}">
      <dgm:prSet/>
      <dgm:spPr>
        <a:solidFill>
          <a:schemeClr val="bg1"/>
        </a:solidFill>
        <a:ln>
          <a:solidFill>
            <a:srgbClr val="00B0F0"/>
          </a:solidFill>
        </a:ln>
      </dgm:spPr>
      <dgm:t>
        <a:bodyPr/>
        <a:lstStyle/>
        <a:p>
          <a:r>
            <a:rPr lang="en-GB" b="1" noProof="0" dirty="0">
              <a:solidFill>
                <a:srgbClr val="FF0000"/>
              </a:solidFill>
            </a:rPr>
            <a:t>3. Get into action</a:t>
          </a:r>
        </a:p>
      </dgm:t>
    </dgm:pt>
    <dgm:pt modelId="{D96C92E6-C030-9142-957F-09AEC92B7437}" type="parTrans" cxnId="{51D2B6A6-0532-8140-AB08-32C1941C7C23}">
      <dgm:prSet/>
      <dgm:spPr/>
      <dgm:t>
        <a:bodyPr/>
        <a:lstStyle/>
        <a:p>
          <a:endParaRPr lang="en-GB" noProof="0" dirty="0"/>
        </a:p>
      </dgm:t>
    </dgm:pt>
    <dgm:pt modelId="{C1E7E5E4-1EC8-EA47-AB6C-FFA284BF37D2}" type="sibTrans" cxnId="{51D2B6A6-0532-8140-AB08-32C1941C7C23}">
      <dgm:prSet/>
      <dgm:spPr/>
      <dgm:t>
        <a:bodyPr/>
        <a:lstStyle/>
        <a:p>
          <a:endParaRPr lang="en-GB" noProof="0" dirty="0"/>
        </a:p>
      </dgm:t>
    </dgm:pt>
    <dgm:pt modelId="{7BDD831A-321F-DA4A-8B8A-303C3EB5F878}">
      <dgm:prSet/>
      <dgm:spPr/>
      <dgm:t>
        <a:bodyPr/>
        <a:lstStyle/>
        <a:p>
          <a:r>
            <a:rPr lang="en-GB" b="1" noProof="0" dirty="0"/>
            <a:t>Healthy eating</a:t>
          </a:r>
        </a:p>
      </dgm:t>
    </dgm:pt>
    <dgm:pt modelId="{8A7E13EE-DDC5-884B-B81B-E39C49657F72}" type="parTrans" cxnId="{DD58C8F6-39D0-9343-A1EB-53415124FC3C}">
      <dgm:prSet/>
      <dgm:spPr/>
      <dgm:t>
        <a:bodyPr/>
        <a:lstStyle/>
        <a:p>
          <a:endParaRPr lang="en-GB" noProof="0" dirty="0"/>
        </a:p>
      </dgm:t>
    </dgm:pt>
    <dgm:pt modelId="{7A40DACD-37E7-1B44-966E-54104FB9A2C1}" type="sibTrans" cxnId="{DD58C8F6-39D0-9343-A1EB-53415124FC3C}">
      <dgm:prSet/>
      <dgm:spPr/>
      <dgm:t>
        <a:bodyPr/>
        <a:lstStyle/>
        <a:p>
          <a:endParaRPr lang="en-GB" noProof="0" dirty="0"/>
        </a:p>
      </dgm:t>
    </dgm:pt>
    <dgm:pt modelId="{09426A2F-EBD5-EB4A-AF61-4481097E13D9}">
      <dgm:prSet/>
      <dgm:spPr/>
      <dgm:t>
        <a:bodyPr/>
        <a:lstStyle/>
        <a:p>
          <a:r>
            <a:rPr lang="en-GB" b="1" noProof="0" dirty="0"/>
            <a:t>Social emotional education</a:t>
          </a:r>
        </a:p>
      </dgm:t>
    </dgm:pt>
    <dgm:pt modelId="{623D812D-2158-234E-A0C4-0A39890F6A91}" type="parTrans" cxnId="{D7219D4F-2DD7-2743-9716-9E0004EF768C}">
      <dgm:prSet/>
      <dgm:spPr/>
      <dgm:t>
        <a:bodyPr/>
        <a:lstStyle/>
        <a:p>
          <a:endParaRPr lang="en-GB" noProof="0" dirty="0"/>
        </a:p>
      </dgm:t>
    </dgm:pt>
    <dgm:pt modelId="{22F70473-D317-444B-AD16-AF36C59E31BB}" type="sibTrans" cxnId="{D7219D4F-2DD7-2743-9716-9E0004EF768C}">
      <dgm:prSet/>
      <dgm:spPr/>
      <dgm:t>
        <a:bodyPr/>
        <a:lstStyle/>
        <a:p>
          <a:endParaRPr lang="en-GB" noProof="0" dirty="0"/>
        </a:p>
      </dgm:t>
    </dgm:pt>
    <dgm:pt modelId="{E229ADD2-F452-9B48-BA67-8C9973ECE93F}">
      <dgm:prSet/>
      <dgm:spPr/>
      <dgm:t>
        <a:bodyPr/>
        <a:lstStyle/>
        <a:p>
          <a:r>
            <a:rPr lang="en-GB" b="1" noProof="0" dirty="0"/>
            <a:t>Health programmes for staff</a:t>
          </a:r>
        </a:p>
      </dgm:t>
    </dgm:pt>
    <dgm:pt modelId="{63C86A07-B16C-4047-BCE5-43BBF62EF569}" type="parTrans" cxnId="{72FF40F6-EF48-F742-AF25-1D15C48177F6}">
      <dgm:prSet/>
      <dgm:spPr/>
      <dgm:t>
        <a:bodyPr/>
        <a:lstStyle/>
        <a:p>
          <a:endParaRPr lang="en-GB" noProof="0" dirty="0"/>
        </a:p>
      </dgm:t>
    </dgm:pt>
    <dgm:pt modelId="{E26F5AC7-796E-334D-A3E1-5EFCBE790EF8}" type="sibTrans" cxnId="{72FF40F6-EF48-F742-AF25-1D15C48177F6}">
      <dgm:prSet/>
      <dgm:spPr/>
      <dgm:t>
        <a:bodyPr/>
        <a:lstStyle/>
        <a:p>
          <a:endParaRPr lang="en-GB" noProof="0" dirty="0"/>
        </a:p>
      </dgm:t>
    </dgm:pt>
    <dgm:pt modelId="{CC28F95D-F942-844D-B6E8-99EBE7AA1B92}">
      <dgm:prSet/>
      <dgm:spPr/>
      <dgm:t>
        <a:bodyPr/>
        <a:lstStyle/>
        <a:p>
          <a:r>
            <a:rPr lang="en-GB" b="1" noProof="0" dirty="0"/>
            <a:t>Sex education</a:t>
          </a:r>
        </a:p>
      </dgm:t>
    </dgm:pt>
    <dgm:pt modelId="{6CA106BB-75B1-E64E-B2A6-C90B32153161}" type="parTrans" cxnId="{3299B455-FC38-254B-B305-C4614F3BE44A}">
      <dgm:prSet/>
      <dgm:spPr/>
      <dgm:t>
        <a:bodyPr/>
        <a:lstStyle/>
        <a:p>
          <a:endParaRPr lang="en-GB" noProof="0" dirty="0"/>
        </a:p>
      </dgm:t>
    </dgm:pt>
    <dgm:pt modelId="{781AF611-2868-C54D-9D3E-3BC2A4BC5F57}" type="sibTrans" cxnId="{3299B455-FC38-254B-B305-C4614F3BE44A}">
      <dgm:prSet/>
      <dgm:spPr/>
      <dgm:t>
        <a:bodyPr/>
        <a:lstStyle/>
        <a:p>
          <a:endParaRPr lang="en-GB" noProof="0" dirty="0"/>
        </a:p>
      </dgm:t>
    </dgm:pt>
    <dgm:pt modelId="{54B47175-F9A1-A643-B4A8-9335A2326BC3}" type="pres">
      <dgm:prSet presAssocID="{EEC1A106-3746-584E-B52E-5FE2DFA8D90A}" presName="diagram" presStyleCnt="0">
        <dgm:presLayoutVars>
          <dgm:chPref val="1"/>
          <dgm:dir/>
          <dgm:animOne val="branch"/>
          <dgm:animLvl val="lvl"/>
          <dgm:resizeHandles val="exact"/>
        </dgm:presLayoutVars>
      </dgm:prSet>
      <dgm:spPr/>
    </dgm:pt>
    <dgm:pt modelId="{9B5988E4-3778-9443-BB7A-3F7002585F09}" type="pres">
      <dgm:prSet presAssocID="{F0CA3EB8-EA23-6042-AB45-6118CEAC195A}" presName="root1" presStyleCnt="0"/>
      <dgm:spPr/>
    </dgm:pt>
    <dgm:pt modelId="{0C2051A9-DA47-754C-9139-BB1406D86B17}" type="pres">
      <dgm:prSet presAssocID="{F0CA3EB8-EA23-6042-AB45-6118CEAC195A}" presName="LevelOneTextNode" presStyleLbl="node0" presStyleIdx="0" presStyleCnt="1">
        <dgm:presLayoutVars>
          <dgm:chPref val="3"/>
        </dgm:presLayoutVars>
      </dgm:prSet>
      <dgm:spPr/>
    </dgm:pt>
    <dgm:pt modelId="{ED22BA8D-6C69-E64B-BCA0-3E88BE842E00}" type="pres">
      <dgm:prSet presAssocID="{F0CA3EB8-EA23-6042-AB45-6118CEAC195A}" presName="level2hierChild" presStyleCnt="0"/>
      <dgm:spPr/>
    </dgm:pt>
    <dgm:pt modelId="{A3AE1EF6-7260-C543-ABE6-94964270D114}" type="pres">
      <dgm:prSet presAssocID="{4351C7CF-9B14-2A4E-ACFF-9FDD4FAFDCEE}" presName="conn2-1" presStyleLbl="parChTrans1D2" presStyleIdx="0" presStyleCnt="1"/>
      <dgm:spPr/>
    </dgm:pt>
    <dgm:pt modelId="{C74DDB58-A993-7D4F-84FB-37BD2E0CE90A}" type="pres">
      <dgm:prSet presAssocID="{4351C7CF-9B14-2A4E-ACFF-9FDD4FAFDCEE}" presName="connTx" presStyleLbl="parChTrans1D2" presStyleIdx="0" presStyleCnt="1"/>
      <dgm:spPr/>
    </dgm:pt>
    <dgm:pt modelId="{C8765E5F-ABFB-7A4F-9240-CF8589DDC0CC}" type="pres">
      <dgm:prSet presAssocID="{8E6056E0-B10F-FA40-A6E9-6E332932558F}" presName="root2" presStyleCnt="0"/>
      <dgm:spPr/>
    </dgm:pt>
    <dgm:pt modelId="{5BE020B9-5A7E-774C-8D63-C8676553D4AE}" type="pres">
      <dgm:prSet presAssocID="{8E6056E0-B10F-FA40-A6E9-6E332932558F}" presName="LevelTwoTextNode" presStyleLbl="node2" presStyleIdx="0" presStyleCnt="1">
        <dgm:presLayoutVars>
          <dgm:chPref val="3"/>
        </dgm:presLayoutVars>
      </dgm:prSet>
      <dgm:spPr/>
    </dgm:pt>
    <dgm:pt modelId="{A08DF887-C257-284C-96BC-382BDADFBEC6}" type="pres">
      <dgm:prSet presAssocID="{8E6056E0-B10F-FA40-A6E9-6E332932558F}" presName="level3hierChild" presStyleCnt="0"/>
      <dgm:spPr/>
    </dgm:pt>
    <dgm:pt modelId="{3EEED1F6-C4B4-B946-A162-C1759E5FE7D4}" type="pres">
      <dgm:prSet presAssocID="{D96C92E6-C030-9142-957F-09AEC92B7437}" presName="conn2-1" presStyleLbl="parChTrans1D3" presStyleIdx="0" presStyleCnt="1"/>
      <dgm:spPr/>
    </dgm:pt>
    <dgm:pt modelId="{A9BF64E4-6585-2042-982D-692B08CBDC4C}" type="pres">
      <dgm:prSet presAssocID="{D96C92E6-C030-9142-957F-09AEC92B7437}" presName="connTx" presStyleLbl="parChTrans1D3" presStyleIdx="0" presStyleCnt="1"/>
      <dgm:spPr/>
    </dgm:pt>
    <dgm:pt modelId="{E82BBCD8-F1AC-7447-A5B2-D0FEA5C6A630}" type="pres">
      <dgm:prSet presAssocID="{7609D4B8-4B21-544D-B2AF-62EC5237A8AF}" presName="root2" presStyleCnt="0"/>
      <dgm:spPr/>
    </dgm:pt>
    <dgm:pt modelId="{27A127F8-3199-694B-9882-F4E7D6EE2B5B}" type="pres">
      <dgm:prSet presAssocID="{7609D4B8-4B21-544D-B2AF-62EC5237A8AF}" presName="LevelTwoTextNode" presStyleLbl="node3" presStyleIdx="0" presStyleCnt="1">
        <dgm:presLayoutVars>
          <dgm:chPref val="3"/>
        </dgm:presLayoutVars>
      </dgm:prSet>
      <dgm:spPr/>
    </dgm:pt>
    <dgm:pt modelId="{96C72E16-6965-B24E-BA6D-C85095CE9C65}" type="pres">
      <dgm:prSet presAssocID="{7609D4B8-4B21-544D-B2AF-62EC5237A8AF}" presName="level3hierChild" presStyleCnt="0"/>
      <dgm:spPr/>
    </dgm:pt>
    <dgm:pt modelId="{7CF0D292-D440-3444-B20A-075586F65B2E}" type="pres">
      <dgm:prSet presAssocID="{8A7E13EE-DDC5-884B-B81B-E39C49657F72}" presName="conn2-1" presStyleLbl="parChTrans1D4" presStyleIdx="0" presStyleCnt="4"/>
      <dgm:spPr/>
    </dgm:pt>
    <dgm:pt modelId="{311BCF1F-2EA7-FD48-BF37-045F7FFB00F8}" type="pres">
      <dgm:prSet presAssocID="{8A7E13EE-DDC5-884B-B81B-E39C49657F72}" presName="connTx" presStyleLbl="parChTrans1D4" presStyleIdx="0" presStyleCnt="4"/>
      <dgm:spPr/>
    </dgm:pt>
    <dgm:pt modelId="{FA18146F-BA50-CF47-9EE7-85D095429585}" type="pres">
      <dgm:prSet presAssocID="{7BDD831A-321F-DA4A-8B8A-303C3EB5F878}" presName="root2" presStyleCnt="0"/>
      <dgm:spPr/>
    </dgm:pt>
    <dgm:pt modelId="{2B726645-64C7-8540-928D-EE87DD97EF81}" type="pres">
      <dgm:prSet presAssocID="{7BDD831A-321F-DA4A-8B8A-303C3EB5F878}" presName="LevelTwoTextNode" presStyleLbl="node4" presStyleIdx="0" presStyleCnt="4">
        <dgm:presLayoutVars>
          <dgm:chPref val="3"/>
        </dgm:presLayoutVars>
      </dgm:prSet>
      <dgm:spPr/>
    </dgm:pt>
    <dgm:pt modelId="{0CE7B3FA-E2A8-A54F-87A7-7E249B591CC1}" type="pres">
      <dgm:prSet presAssocID="{7BDD831A-321F-DA4A-8B8A-303C3EB5F878}" presName="level3hierChild" presStyleCnt="0"/>
      <dgm:spPr/>
    </dgm:pt>
    <dgm:pt modelId="{39E62778-33F4-3D41-85FB-112C46E3FF81}" type="pres">
      <dgm:prSet presAssocID="{623D812D-2158-234E-A0C4-0A39890F6A91}" presName="conn2-1" presStyleLbl="parChTrans1D4" presStyleIdx="1" presStyleCnt="4"/>
      <dgm:spPr/>
    </dgm:pt>
    <dgm:pt modelId="{145AACEA-E9DB-D440-9263-20D8AC1B4008}" type="pres">
      <dgm:prSet presAssocID="{623D812D-2158-234E-A0C4-0A39890F6A91}" presName="connTx" presStyleLbl="parChTrans1D4" presStyleIdx="1" presStyleCnt="4"/>
      <dgm:spPr/>
    </dgm:pt>
    <dgm:pt modelId="{8535F4BA-C980-EA41-9551-59B2325FEB0D}" type="pres">
      <dgm:prSet presAssocID="{09426A2F-EBD5-EB4A-AF61-4481097E13D9}" presName="root2" presStyleCnt="0"/>
      <dgm:spPr/>
    </dgm:pt>
    <dgm:pt modelId="{20E70637-E99C-5B4B-A73D-0051B24065C9}" type="pres">
      <dgm:prSet presAssocID="{09426A2F-EBD5-EB4A-AF61-4481097E13D9}" presName="LevelTwoTextNode" presStyleLbl="node4" presStyleIdx="1" presStyleCnt="4">
        <dgm:presLayoutVars>
          <dgm:chPref val="3"/>
        </dgm:presLayoutVars>
      </dgm:prSet>
      <dgm:spPr/>
    </dgm:pt>
    <dgm:pt modelId="{03658154-D3AB-E140-89E0-1713A1CCB5D4}" type="pres">
      <dgm:prSet presAssocID="{09426A2F-EBD5-EB4A-AF61-4481097E13D9}" presName="level3hierChild" presStyleCnt="0"/>
      <dgm:spPr/>
    </dgm:pt>
    <dgm:pt modelId="{4680CC78-DCF3-BC48-B3A5-4808DDB3DB98}" type="pres">
      <dgm:prSet presAssocID="{63C86A07-B16C-4047-BCE5-43BBF62EF569}" presName="conn2-1" presStyleLbl="parChTrans1D4" presStyleIdx="2" presStyleCnt="4"/>
      <dgm:spPr/>
    </dgm:pt>
    <dgm:pt modelId="{A7C29EF9-600C-1945-84A8-D5C991BEF1EE}" type="pres">
      <dgm:prSet presAssocID="{63C86A07-B16C-4047-BCE5-43BBF62EF569}" presName="connTx" presStyleLbl="parChTrans1D4" presStyleIdx="2" presStyleCnt="4"/>
      <dgm:spPr/>
    </dgm:pt>
    <dgm:pt modelId="{0D96026C-8F88-2C4C-9DF0-BEEEB328C875}" type="pres">
      <dgm:prSet presAssocID="{E229ADD2-F452-9B48-BA67-8C9973ECE93F}" presName="root2" presStyleCnt="0"/>
      <dgm:spPr/>
    </dgm:pt>
    <dgm:pt modelId="{34FBCDE3-14BA-1A4F-B221-E538F1B818D1}" type="pres">
      <dgm:prSet presAssocID="{E229ADD2-F452-9B48-BA67-8C9973ECE93F}" presName="LevelTwoTextNode" presStyleLbl="node4" presStyleIdx="2" presStyleCnt="4">
        <dgm:presLayoutVars>
          <dgm:chPref val="3"/>
        </dgm:presLayoutVars>
      </dgm:prSet>
      <dgm:spPr/>
    </dgm:pt>
    <dgm:pt modelId="{15E267CD-C6AA-0B40-AA8D-398B648C11C3}" type="pres">
      <dgm:prSet presAssocID="{E229ADD2-F452-9B48-BA67-8C9973ECE93F}" presName="level3hierChild" presStyleCnt="0"/>
      <dgm:spPr/>
    </dgm:pt>
    <dgm:pt modelId="{0AC42F22-8F43-0448-92C0-723EAFC4CB31}" type="pres">
      <dgm:prSet presAssocID="{6CA106BB-75B1-E64E-B2A6-C90B32153161}" presName="conn2-1" presStyleLbl="parChTrans1D4" presStyleIdx="3" presStyleCnt="4"/>
      <dgm:spPr/>
    </dgm:pt>
    <dgm:pt modelId="{3220AF64-8067-7441-B7CD-AD55005DF932}" type="pres">
      <dgm:prSet presAssocID="{6CA106BB-75B1-E64E-B2A6-C90B32153161}" presName="connTx" presStyleLbl="parChTrans1D4" presStyleIdx="3" presStyleCnt="4"/>
      <dgm:spPr/>
    </dgm:pt>
    <dgm:pt modelId="{13F4243C-F84D-324B-BE34-B8CAF012C289}" type="pres">
      <dgm:prSet presAssocID="{CC28F95D-F942-844D-B6E8-99EBE7AA1B92}" presName="root2" presStyleCnt="0"/>
      <dgm:spPr/>
    </dgm:pt>
    <dgm:pt modelId="{B229CC60-3D52-6C4C-9CD7-C282CD6E1966}" type="pres">
      <dgm:prSet presAssocID="{CC28F95D-F942-844D-B6E8-99EBE7AA1B92}" presName="LevelTwoTextNode" presStyleLbl="node4" presStyleIdx="3" presStyleCnt="4">
        <dgm:presLayoutVars>
          <dgm:chPref val="3"/>
        </dgm:presLayoutVars>
      </dgm:prSet>
      <dgm:spPr/>
    </dgm:pt>
    <dgm:pt modelId="{FEA8D375-B78E-494B-9E1E-7B1664747531}" type="pres">
      <dgm:prSet presAssocID="{CC28F95D-F942-844D-B6E8-99EBE7AA1B92}" presName="level3hierChild" presStyleCnt="0"/>
      <dgm:spPr/>
    </dgm:pt>
  </dgm:ptLst>
  <dgm:cxnLst>
    <dgm:cxn modelId="{E1B7661A-37EB-C944-AC23-E827F836CE3B}" type="presOf" srcId="{09426A2F-EBD5-EB4A-AF61-4481097E13D9}" destId="{20E70637-E99C-5B4B-A73D-0051B24065C9}" srcOrd="0" destOrd="0" presId="urn:microsoft.com/office/officeart/2005/8/layout/hierarchy2"/>
    <dgm:cxn modelId="{E1A68629-B92E-3A47-A8BA-F4ECB783E580}" type="presOf" srcId="{8E6056E0-B10F-FA40-A6E9-6E332932558F}" destId="{5BE020B9-5A7E-774C-8D63-C8676553D4AE}" srcOrd="0" destOrd="0" presId="urn:microsoft.com/office/officeart/2005/8/layout/hierarchy2"/>
    <dgm:cxn modelId="{FC98D236-43CB-B042-A768-6BA02C04CEEC}" type="presOf" srcId="{4351C7CF-9B14-2A4E-ACFF-9FDD4FAFDCEE}" destId="{A3AE1EF6-7260-C543-ABE6-94964270D114}" srcOrd="0" destOrd="0" presId="urn:microsoft.com/office/officeart/2005/8/layout/hierarchy2"/>
    <dgm:cxn modelId="{E6666C5B-90C6-9E45-A443-CB74A3541F92}" type="presOf" srcId="{6CA106BB-75B1-E64E-B2A6-C90B32153161}" destId="{0AC42F22-8F43-0448-92C0-723EAFC4CB31}" srcOrd="0" destOrd="0" presId="urn:microsoft.com/office/officeart/2005/8/layout/hierarchy2"/>
    <dgm:cxn modelId="{66EA0C68-1BCA-3D46-986E-07CA209546F5}" type="presOf" srcId="{63C86A07-B16C-4047-BCE5-43BBF62EF569}" destId="{4680CC78-DCF3-BC48-B3A5-4808DDB3DB98}" srcOrd="0" destOrd="0" presId="urn:microsoft.com/office/officeart/2005/8/layout/hierarchy2"/>
    <dgm:cxn modelId="{A501946E-CC7F-5441-80D7-181EDA89F5FF}" type="presOf" srcId="{63C86A07-B16C-4047-BCE5-43BBF62EF569}" destId="{A7C29EF9-600C-1945-84A8-D5C991BEF1EE}" srcOrd="1" destOrd="0" presId="urn:microsoft.com/office/officeart/2005/8/layout/hierarchy2"/>
    <dgm:cxn modelId="{D7219D4F-2DD7-2743-9716-9E0004EF768C}" srcId="{7609D4B8-4B21-544D-B2AF-62EC5237A8AF}" destId="{09426A2F-EBD5-EB4A-AF61-4481097E13D9}" srcOrd="1" destOrd="0" parTransId="{623D812D-2158-234E-A0C4-0A39890F6A91}" sibTransId="{22F70473-D317-444B-AD16-AF36C59E31BB}"/>
    <dgm:cxn modelId="{8F6D8274-78DB-7D42-9FCA-737A1C500063}" type="presOf" srcId="{EEC1A106-3746-584E-B52E-5FE2DFA8D90A}" destId="{54B47175-F9A1-A643-B4A8-9335A2326BC3}" srcOrd="0" destOrd="0" presId="urn:microsoft.com/office/officeart/2005/8/layout/hierarchy2"/>
    <dgm:cxn modelId="{3299B455-FC38-254B-B305-C4614F3BE44A}" srcId="{7609D4B8-4B21-544D-B2AF-62EC5237A8AF}" destId="{CC28F95D-F942-844D-B6E8-99EBE7AA1B92}" srcOrd="3" destOrd="0" parTransId="{6CA106BB-75B1-E64E-B2A6-C90B32153161}" sibTransId="{781AF611-2868-C54D-9D3E-3BC2A4BC5F57}"/>
    <dgm:cxn modelId="{D1CBB757-136D-6B49-8A6F-818227F23069}" type="presOf" srcId="{D96C92E6-C030-9142-957F-09AEC92B7437}" destId="{3EEED1F6-C4B4-B946-A162-C1759E5FE7D4}" srcOrd="0" destOrd="0" presId="urn:microsoft.com/office/officeart/2005/8/layout/hierarchy2"/>
    <dgm:cxn modelId="{690C167A-C7B2-8F4C-8FB6-ED96EE21003B}" type="presOf" srcId="{7BDD831A-321F-DA4A-8B8A-303C3EB5F878}" destId="{2B726645-64C7-8540-928D-EE87DD97EF81}" srcOrd="0" destOrd="0" presId="urn:microsoft.com/office/officeart/2005/8/layout/hierarchy2"/>
    <dgm:cxn modelId="{75C73E87-D19D-7149-B3B7-2132029A0200}" type="presOf" srcId="{7609D4B8-4B21-544D-B2AF-62EC5237A8AF}" destId="{27A127F8-3199-694B-9882-F4E7D6EE2B5B}" srcOrd="0" destOrd="0" presId="urn:microsoft.com/office/officeart/2005/8/layout/hierarchy2"/>
    <dgm:cxn modelId="{D073B487-6C23-E04A-8814-951FB774C2FC}" srcId="{EEC1A106-3746-584E-B52E-5FE2DFA8D90A}" destId="{F0CA3EB8-EA23-6042-AB45-6118CEAC195A}" srcOrd="0" destOrd="0" parTransId="{53312393-844F-FD46-83F9-A05969F40739}" sibTransId="{5F24C1CF-9BCD-2E42-A130-F3A46FD1517F}"/>
    <dgm:cxn modelId="{A7C76B95-A9C6-6B45-ADB8-5E8B7393623F}" type="presOf" srcId="{6CA106BB-75B1-E64E-B2A6-C90B32153161}" destId="{3220AF64-8067-7441-B7CD-AD55005DF932}" srcOrd="1" destOrd="0" presId="urn:microsoft.com/office/officeart/2005/8/layout/hierarchy2"/>
    <dgm:cxn modelId="{C2C38299-0CE0-6F43-8DFB-BCFC3E9682F0}" type="presOf" srcId="{E229ADD2-F452-9B48-BA67-8C9973ECE93F}" destId="{34FBCDE3-14BA-1A4F-B221-E538F1B818D1}" srcOrd="0" destOrd="0" presId="urn:microsoft.com/office/officeart/2005/8/layout/hierarchy2"/>
    <dgm:cxn modelId="{125FF399-B005-EB42-A10C-4B68CBAA16B9}" type="presOf" srcId="{8A7E13EE-DDC5-884B-B81B-E39C49657F72}" destId="{7CF0D292-D440-3444-B20A-075586F65B2E}" srcOrd="0" destOrd="0" presId="urn:microsoft.com/office/officeart/2005/8/layout/hierarchy2"/>
    <dgm:cxn modelId="{0A823B9F-86F6-2749-AE6B-0AEF22D82385}" type="presOf" srcId="{8A7E13EE-DDC5-884B-B81B-E39C49657F72}" destId="{311BCF1F-2EA7-FD48-BF37-045F7FFB00F8}" srcOrd="1" destOrd="0" presId="urn:microsoft.com/office/officeart/2005/8/layout/hierarchy2"/>
    <dgm:cxn modelId="{E862BCA3-B89E-B845-9E94-E3DF67C76333}" type="presOf" srcId="{F0CA3EB8-EA23-6042-AB45-6118CEAC195A}" destId="{0C2051A9-DA47-754C-9139-BB1406D86B17}" srcOrd="0" destOrd="0" presId="urn:microsoft.com/office/officeart/2005/8/layout/hierarchy2"/>
    <dgm:cxn modelId="{51D2B6A6-0532-8140-AB08-32C1941C7C23}" srcId="{8E6056E0-B10F-FA40-A6E9-6E332932558F}" destId="{7609D4B8-4B21-544D-B2AF-62EC5237A8AF}" srcOrd="0" destOrd="0" parTransId="{D96C92E6-C030-9142-957F-09AEC92B7437}" sibTransId="{C1E7E5E4-1EC8-EA47-AB6C-FFA284BF37D2}"/>
    <dgm:cxn modelId="{1BF77AB5-0DA8-8B45-ACB9-C60C08EC7CF0}" type="presOf" srcId="{623D812D-2158-234E-A0C4-0A39890F6A91}" destId="{39E62778-33F4-3D41-85FB-112C46E3FF81}" srcOrd="0" destOrd="0" presId="urn:microsoft.com/office/officeart/2005/8/layout/hierarchy2"/>
    <dgm:cxn modelId="{908B5DD3-B7F7-954F-818E-F7125EF952D3}" type="presOf" srcId="{4351C7CF-9B14-2A4E-ACFF-9FDD4FAFDCEE}" destId="{C74DDB58-A993-7D4F-84FB-37BD2E0CE90A}" srcOrd="1" destOrd="0" presId="urn:microsoft.com/office/officeart/2005/8/layout/hierarchy2"/>
    <dgm:cxn modelId="{1AB9E0D5-8D93-8E4D-A7DB-BEA627173CF7}" srcId="{F0CA3EB8-EA23-6042-AB45-6118CEAC195A}" destId="{8E6056E0-B10F-FA40-A6E9-6E332932558F}" srcOrd="0" destOrd="0" parTransId="{4351C7CF-9B14-2A4E-ACFF-9FDD4FAFDCEE}" sibTransId="{82E89C0B-A684-064A-8FBD-D61C5D97C20D}"/>
    <dgm:cxn modelId="{EA0DDDD9-CC5C-E341-92AD-C46DBAFA7277}" type="presOf" srcId="{CC28F95D-F942-844D-B6E8-99EBE7AA1B92}" destId="{B229CC60-3D52-6C4C-9CD7-C282CD6E1966}" srcOrd="0" destOrd="0" presId="urn:microsoft.com/office/officeart/2005/8/layout/hierarchy2"/>
    <dgm:cxn modelId="{456397ED-37BC-B345-9E9C-16A301045FE9}" type="presOf" srcId="{623D812D-2158-234E-A0C4-0A39890F6A91}" destId="{145AACEA-E9DB-D440-9263-20D8AC1B4008}" srcOrd="1" destOrd="0" presId="urn:microsoft.com/office/officeart/2005/8/layout/hierarchy2"/>
    <dgm:cxn modelId="{75CE4EEF-80B1-C948-910F-07AFDD874577}" type="presOf" srcId="{D96C92E6-C030-9142-957F-09AEC92B7437}" destId="{A9BF64E4-6585-2042-982D-692B08CBDC4C}" srcOrd="1" destOrd="0" presId="urn:microsoft.com/office/officeart/2005/8/layout/hierarchy2"/>
    <dgm:cxn modelId="{72FF40F6-EF48-F742-AF25-1D15C48177F6}" srcId="{7609D4B8-4B21-544D-B2AF-62EC5237A8AF}" destId="{E229ADD2-F452-9B48-BA67-8C9973ECE93F}" srcOrd="2" destOrd="0" parTransId="{63C86A07-B16C-4047-BCE5-43BBF62EF569}" sibTransId="{E26F5AC7-796E-334D-A3E1-5EFCBE790EF8}"/>
    <dgm:cxn modelId="{DD58C8F6-39D0-9343-A1EB-53415124FC3C}" srcId="{7609D4B8-4B21-544D-B2AF-62EC5237A8AF}" destId="{7BDD831A-321F-DA4A-8B8A-303C3EB5F878}" srcOrd="0" destOrd="0" parTransId="{8A7E13EE-DDC5-884B-B81B-E39C49657F72}" sibTransId="{7A40DACD-37E7-1B44-966E-54104FB9A2C1}"/>
    <dgm:cxn modelId="{516C0114-9109-3749-A5D5-70EDC7492016}" type="presParOf" srcId="{54B47175-F9A1-A643-B4A8-9335A2326BC3}" destId="{9B5988E4-3778-9443-BB7A-3F7002585F09}" srcOrd="0" destOrd="0" presId="urn:microsoft.com/office/officeart/2005/8/layout/hierarchy2"/>
    <dgm:cxn modelId="{87E59130-F4AC-CC4E-A3FB-F67F47844D75}" type="presParOf" srcId="{9B5988E4-3778-9443-BB7A-3F7002585F09}" destId="{0C2051A9-DA47-754C-9139-BB1406D86B17}" srcOrd="0" destOrd="0" presId="urn:microsoft.com/office/officeart/2005/8/layout/hierarchy2"/>
    <dgm:cxn modelId="{17A62D13-4C2B-6946-92CD-2301AF2A8A96}" type="presParOf" srcId="{9B5988E4-3778-9443-BB7A-3F7002585F09}" destId="{ED22BA8D-6C69-E64B-BCA0-3E88BE842E00}" srcOrd="1" destOrd="0" presId="urn:microsoft.com/office/officeart/2005/8/layout/hierarchy2"/>
    <dgm:cxn modelId="{681819FA-EF8D-6244-AB1A-44D4C756ADE3}" type="presParOf" srcId="{ED22BA8D-6C69-E64B-BCA0-3E88BE842E00}" destId="{A3AE1EF6-7260-C543-ABE6-94964270D114}" srcOrd="0" destOrd="0" presId="urn:microsoft.com/office/officeart/2005/8/layout/hierarchy2"/>
    <dgm:cxn modelId="{390E3A79-9D84-6047-B6E6-FDB68F8DBEB7}" type="presParOf" srcId="{A3AE1EF6-7260-C543-ABE6-94964270D114}" destId="{C74DDB58-A993-7D4F-84FB-37BD2E0CE90A}" srcOrd="0" destOrd="0" presId="urn:microsoft.com/office/officeart/2005/8/layout/hierarchy2"/>
    <dgm:cxn modelId="{5A42CF06-6B65-1F42-B506-91AB871062C4}" type="presParOf" srcId="{ED22BA8D-6C69-E64B-BCA0-3E88BE842E00}" destId="{C8765E5F-ABFB-7A4F-9240-CF8589DDC0CC}" srcOrd="1" destOrd="0" presId="urn:microsoft.com/office/officeart/2005/8/layout/hierarchy2"/>
    <dgm:cxn modelId="{20C0BD6F-8B93-3D4C-A93F-273B8E143F33}" type="presParOf" srcId="{C8765E5F-ABFB-7A4F-9240-CF8589DDC0CC}" destId="{5BE020B9-5A7E-774C-8D63-C8676553D4AE}" srcOrd="0" destOrd="0" presId="urn:microsoft.com/office/officeart/2005/8/layout/hierarchy2"/>
    <dgm:cxn modelId="{E09A1F63-6FE3-3747-A034-058B1203E87C}" type="presParOf" srcId="{C8765E5F-ABFB-7A4F-9240-CF8589DDC0CC}" destId="{A08DF887-C257-284C-96BC-382BDADFBEC6}" srcOrd="1" destOrd="0" presId="urn:microsoft.com/office/officeart/2005/8/layout/hierarchy2"/>
    <dgm:cxn modelId="{37B64825-447A-3A4B-B660-D6E84A76A323}" type="presParOf" srcId="{A08DF887-C257-284C-96BC-382BDADFBEC6}" destId="{3EEED1F6-C4B4-B946-A162-C1759E5FE7D4}" srcOrd="0" destOrd="0" presId="urn:microsoft.com/office/officeart/2005/8/layout/hierarchy2"/>
    <dgm:cxn modelId="{695E5FA0-0E79-4241-ADA3-2AD4EC7D5521}" type="presParOf" srcId="{3EEED1F6-C4B4-B946-A162-C1759E5FE7D4}" destId="{A9BF64E4-6585-2042-982D-692B08CBDC4C}" srcOrd="0" destOrd="0" presId="urn:microsoft.com/office/officeart/2005/8/layout/hierarchy2"/>
    <dgm:cxn modelId="{5960BCD5-D4B6-BE48-BFE3-BE3DB65E444F}" type="presParOf" srcId="{A08DF887-C257-284C-96BC-382BDADFBEC6}" destId="{E82BBCD8-F1AC-7447-A5B2-D0FEA5C6A630}" srcOrd="1" destOrd="0" presId="urn:microsoft.com/office/officeart/2005/8/layout/hierarchy2"/>
    <dgm:cxn modelId="{57C5E929-FD96-1441-B40A-82FF658F04D7}" type="presParOf" srcId="{E82BBCD8-F1AC-7447-A5B2-D0FEA5C6A630}" destId="{27A127F8-3199-694B-9882-F4E7D6EE2B5B}" srcOrd="0" destOrd="0" presId="urn:microsoft.com/office/officeart/2005/8/layout/hierarchy2"/>
    <dgm:cxn modelId="{8EE796DE-4233-8B4B-94C5-E879E22E4E63}" type="presParOf" srcId="{E82BBCD8-F1AC-7447-A5B2-D0FEA5C6A630}" destId="{96C72E16-6965-B24E-BA6D-C85095CE9C65}" srcOrd="1" destOrd="0" presId="urn:microsoft.com/office/officeart/2005/8/layout/hierarchy2"/>
    <dgm:cxn modelId="{99A73DB7-6CA9-8B46-A132-D0EE2583270C}" type="presParOf" srcId="{96C72E16-6965-B24E-BA6D-C85095CE9C65}" destId="{7CF0D292-D440-3444-B20A-075586F65B2E}" srcOrd="0" destOrd="0" presId="urn:microsoft.com/office/officeart/2005/8/layout/hierarchy2"/>
    <dgm:cxn modelId="{D9CB2D4B-8D67-9544-A589-50F8D116D344}" type="presParOf" srcId="{7CF0D292-D440-3444-B20A-075586F65B2E}" destId="{311BCF1F-2EA7-FD48-BF37-045F7FFB00F8}" srcOrd="0" destOrd="0" presId="urn:microsoft.com/office/officeart/2005/8/layout/hierarchy2"/>
    <dgm:cxn modelId="{9B93B081-4670-B24B-B58F-AB1D515066C9}" type="presParOf" srcId="{96C72E16-6965-B24E-BA6D-C85095CE9C65}" destId="{FA18146F-BA50-CF47-9EE7-85D095429585}" srcOrd="1" destOrd="0" presId="urn:microsoft.com/office/officeart/2005/8/layout/hierarchy2"/>
    <dgm:cxn modelId="{0F153F27-44FD-AC4B-91B1-7C8166A4FCF4}" type="presParOf" srcId="{FA18146F-BA50-CF47-9EE7-85D095429585}" destId="{2B726645-64C7-8540-928D-EE87DD97EF81}" srcOrd="0" destOrd="0" presId="urn:microsoft.com/office/officeart/2005/8/layout/hierarchy2"/>
    <dgm:cxn modelId="{4AB7DA10-0BC7-5944-942D-487098C2835E}" type="presParOf" srcId="{FA18146F-BA50-CF47-9EE7-85D095429585}" destId="{0CE7B3FA-E2A8-A54F-87A7-7E249B591CC1}" srcOrd="1" destOrd="0" presId="urn:microsoft.com/office/officeart/2005/8/layout/hierarchy2"/>
    <dgm:cxn modelId="{C2BDEDC6-D128-C745-8CB6-EFCDAD0347EF}" type="presParOf" srcId="{96C72E16-6965-B24E-BA6D-C85095CE9C65}" destId="{39E62778-33F4-3D41-85FB-112C46E3FF81}" srcOrd="2" destOrd="0" presId="urn:microsoft.com/office/officeart/2005/8/layout/hierarchy2"/>
    <dgm:cxn modelId="{4E14425C-88C5-7346-9D59-3AC024EFCE76}" type="presParOf" srcId="{39E62778-33F4-3D41-85FB-112C46E3FF81}" destId="{145AACEA-E9DB-D440-9263-20D8AC1B4008}" srcOrd="0" destOrd="0" presId="urn:microsoft.com/office/officeart/2005/8/layout/hierarchy2"/>
    <dgm:cxn modelId="{060CE0C6-C3BF-7C43-9B2B-BADAE935E647}" type="presParOf" srcId="{96C72E16-6965-B24E-BA6D-C85095CE9C65}" destId="{8535F4BA-C980-EA41-9551-59B2325FEB0D}" srcOrd="3" destOrd="0" presId="urn:microsoft.com/office/officeart/2005/8/layout/hierarchy2"/>
    <dgm:cxn modelId="{51DEAD63-E256-5248-8DFD-BEF88068FA33}" type="presParOf" srcId="{8535F4BA-C980-EA41-9551-59B2325FEB0D}" destId="{20E70637-E99C-5B4B-A73D-0051B24065C9}" srcOrd="0" destOrd="0" presId="urn:microsoft.com/office/officeart/2005/8/layout/hierarchy2"/>
    <dgm:cxn modelId="{8048185B-F705-4942-A154-95EB1795E28C}" type="presParOf" srcId="{8535F4BA-C980-EA41-9551-59B2325FEB0D}" destId="{03658154-D3AB-E140-89E0-1713A1CCB5D4}" srcOrd="1" destOrd="0" presId="urn:microsoft.com/office/officeart/2005/8/layout/hierarchy2"/>
    <dgm:cxn modelId="{CE52657A-1D6B-624C-850E-A422C7642A21}" type="presParOf" srcId="{96C72E16-6965-B24E-BA6D-C85095CE9C65}" destId="{4680CC78-DCF3-BC48-B3A5-4808DDB3DB98}" srcOrd="4" destOrd="0" presId="urn:microsoft.com/office/officeart/2005/8/layout/hierarchy2"/>
    <dgm:cxn modelId="{D694A99F-1A43-3044-B80C-74287A0E60DB}" type="presParOf" srcId="{4680CC78-DCF3-BC48-B3A5-4808DDB3DB98}" destId="{A7C29EF9-600C-1945-84A8-D5C991BEF1EE}" srcOrd="0" destOrd="0" presId="urn:microsoft.com/office/officeart/2005/8/layout/hierarchy2"/>
    <dgm:cxn modelId="{87AE04D2-591F-A941-A4BB-1A250100AD63}" type="presParOf" srcId="{96C72E16-6965-B24E-BA6D-C85095CE9C65}" destId="{0D96026C-8F88-2C4C-9DF0-BEEEB328C875}" srcOrd="5" destOrd="0" presId="urn:microsoft.com/office/officeart/2005/8/layout/hierarchy2"/>
    <dgm:cxn modelId="{CEA17324-3263-7A40-AAB9-AF78D0BC20E2}" type="presParOf" srcId="{0D96026C-8F88-2C4C-9DF0-BEEEB328C875}" destId="{34FBCDE3-14BA-1A4F-B221-E538F1B818D1}" srcOrd="0" destOrd="0" presId="urn:microsoft.com/office/officeart/2005/8/layout/hierarchy2"/>
    <dgm:cxn modelId="{861F6255-DC12-804D-941F-D0EF856A7A8B}" type="presParOf" srcId="{0D96026C-8F88-2C4C-9DF0-BEEEB328C875}" destId="{15E267CD-C6AA-0B40-AA8D-398B648C11C3}" srcOrd="1" destOrd="0" presId="urn:microsoft.com/office/officeart/2005/8/layout/hierarchy2"/>
    <dgm:cxn modelId="{11AA543F-DC6E-3249-B5C8-42DF344F9C84}" type="presParOf" srcId="{96C72E16-6965-B24E-BA6D-C85095CE9C65}" destId="{0AC42F22-8F43-0448-92C0-723EAFC4CB31}" srcOrd="6" destOrd="0" presId="urn:microsoft.com/office/officeart/2005/8/layout/hierarchy2"/>
    <dgm:cxn modelId="{10E4C8E7-DC54-0946-855A-1C81331E7211}" type="presParOf" srcId="{0AC42F22-8F43-0448-92C0-723EAFC4CB31}" destId="{3220AF64-8067-7441-B7CD-AD55005DF932}" srcOrd="0" destOrd="0" presId="urn:microsoft.com/office/officeart/2005/8/layout/hierarchy2"/>
    <dgm:cxn modelId="{BD3EA6DE-2360-6743-834A-9264E78119F3}" type="presParOf" srcId="{96C72E16-6965-B24E-BA6D-C85095CE9C65}" destId="{13F4243C-F84D-324B-BE34-B8CAF012C289}" srcOrd="7" destOrd="0" presId="urn:microsoft.com/office/officeart/2005/8/layout/hierarchy2"/>
    <dgm:cxn modelId="{173BB195-5259-5646-8F40-3ADDAAA14B5E}" type="presParOf" srcId="{13F4243C-F84D-324B-BE34-B8CAF012C289}" destId="{B229CC60-3D52-6C4C-9CD7-C282CD6E1966}" srcOrd="0" destOrd="0" presId="urn:microsoft.com/office/officeart/2005/8/layout/hierarchy2"/>
    <dgm:cxn modelId="{4E78387D-BA47-D14B-B319-6FBFB736A623}" type="presParOf" srcId="{13F4243C-F84D-324B-BE34-B8CAF012C289}" destId="{FEA8D375-B78E-494B-9E1E-7B1664747531}"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0393A9-1B71-DD4E-991D-A952C959739A}">
      <dsp:nvSpPr>
        <dsp:cNvPr id="0" name=""/>
        <dsp:cNvSpPr/>
      </dsp:nvSpPr>
      <dsp:spPr>
        <a:xfrm>
          <a:off x="3504183" y="562732"/>
          <a:ext cx="3843409" cy="3843409"/>
        </a:xfrm>
        <a:prstGeom prst="blockArc">
          <a:avLst>
            <a:gd name="adj1" fmla="val 12600000"/>
            <a:gd name="adj2" fmla="val 16200000"/>
            <a:gd name="adj3" fmla="val 4530"/>
          </a:avLst>
        </a:prstGeom>
        <a:solidFill>
          <a:schemeClr val="accent1">
            <a:shade val="90000"/>
            <a:hueOff val="271295"/>
            <a:satOff val="-626"/>
            <a:lumOff val="19871"/>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73F8D588-16EA-4A2D-9B53-40438338AE45}">
      <dsp:nvSpPr>
        <dsp:cNvPr id="0" name=""/>
        <dsp:cNvSpPr/>
      </dsp:nvSpPr>
      <dsp:spPr>
        <a:xfrm>
          <a:off x="3504183" y="562732"/>
          <a:ext cx="3843409" cy="3843409"/>
        </a:xfrm>
        <a:prstGeom prst="blockArc">
          <a:avLst>
            <a:gd name="adj1" fmla="val 9000000"/>
            <a:gd name="adj2" fmla="val 12600000"/>
            <a:gd name="adj3" fmla="val 4530"/>
          </a:avLst>
        </a:prstGeom>
        <a:solidFill>
          <a:schemeClr val="accent1">
            <a:shade val="90000"/>
            <a:hueOff val="217036"/>
            <a:satOff val="-501"/>
            <a:lumOff val="15897"/>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A356EB0F-5A85-4EA9-AA07-E170D021A909}">
      <dsp:nvSpPr>
        <dsp:cNvPr id="0" name=""/>
        <dsp:cNvSpPr/>
      </dsp:nvSpPr>
      <dsp:spPr>
        <a:xfrm>
          <a:off x="3504183" y="562732"/>
          <a:ext cx="3843409" cy="3843409"/>
        </a:xfrm>
        <a:prstGeom prst="blockArc">
          <a:avLst>
            <a:gd name="adj1" fmla="val 5400000"/>
            <a:gd name="adj2" fmla="val 9000000"/>
            <a:gd name="adj3" fmla="val 4530"/>
          </a:avLst>
        </a:prstGeom>
        <a:solidFill>
          <a:schemeClr val="accent1">
            <a:shade val="90000"/>
            <a:hueOff val="162777"/>
            <a:satOff val="-376"/>
            <a:lumOff val="11923"/>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8296EE49-58C3-42FE-B410-84D0047ED83E}">
      <dsp:nvSpPr>
        <dsp:cNvPr id="0" name=""/>
        <dsp:cNvSpPr/>
      </dsp:nvSpPr>
      <dsp:spPr>
        <a:xfrm>
          <a:off x="3504183" y="562732"/>
          <a:ext cx="3843409" cy="3843409"/>
        </a:xfrm>
        <a:prstGeom prst="blockArc">
          <a:avLst>
            <a:gd name="adj1" fmla="val 1800000"/>
            <a:gd name="adj2" fmla="val 5400000"/>
            <a:gd name="adj3" fmla="val 4530"/>
          </a:avLst>
        </a:prstGeom>
        <a:solidFill>
          <a:schemeClr val="accent1">
            <a:shade val="90000"/>
            <a:hueOff val="108518"/>
            <a:satOff val="-250"/>
            <a:lumOff val="7948"/>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4166F6CB-7104-48FB-B19E-511312238323}">
      <dsp:nvSpPr>
        <dsp:cNvPr id="0" name=""/>
        <dsp:cNvSpPr/>
      </dsp:nvSpPr>
      <dsp:spPr>
        <a:xfrm>
          <a:off x="3504183" y="562732"/>
          <a:ext cx="3843409" cy="3843409"/>
        </a:xfrm>
        <a:prstGeom prst="blockArc">
          <a:avLst>
            <a:gd name="adj1" fmla="val 19800000"/>
            <a:gd name="adj2" fmla="val 1800000"/>
            <a:gd name="adj3" fmla="val 4530"/>
          </a:avLst>
        </a:prstGeom>
        <a:solidFill>
          <a:schemeClr val="accent1">
            <a:shade val="90000"/>
            <a:hueOff val="54259"/>
            <a:satOff val="-125"/>
            <a:lumOff val="3974"/>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8C3F199B-DAB3-4AF9-9AE7-9CB71A10A3AD}">
      <dsp:nvSpPr>
        <dsp:cNvPr id="0" name=""/>
        <dsp:cNvSpPr/>
      </dsp:nvSpPr>
      <dsp:spPr>
        <a:xfrm>
          <a:off x="3504183" y="562732"/>
          <a:ext cx="3843409" cy="3843409"/>
        </a:xfrm>
        <a:prstGeom prst="blockArc">
          <a:avLst>
            <a:gd name="adj1" fmla="val 16200000"/>
            <a:gd name="adj2" fmla="val 19800000"/>
            <a:gd name="adj3" fmla="val 4530"/>
          </a:avLst>
        </a:prstGeom>
        <a:solidFill>
          <a:schemeClr val="accent1">
            <a:shade val="9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8758115F-33C9-48F9-B533-B83B2E7F0397}">
      <dsp:nvSpPr>
        <dsp:cNvPr id="0" name=""/>
        <dsp:cNvSpPr/>
      </dsp:nvSpPr>
      <dsp:spPr>
        <a:xfrm>
          <a:off x="4562197" y="1620746"/>
          <a:ext cx="1727382" cy="1727382"/>
        </a:xfrm>
        <a:prstGeom prst="ellipse">
          <a:avLst/>
        </a:prstGeom>
        <a:solidFill>
          <a:schemeClr val="accent1">
            <a:shade val="8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GB" sz="2300" b="1" kern="1200" dirty="0"/>
            <a:t>Healthy Lifestyles</a:t>
          </a:r>
          <a:endParaRPr lang="en-GB" sz="2300" kern="1200" noProof="0" dirty="0"/>
        </a:p>
      </dsp:txBody>
      <dsp:txXfrm>
        <a:off x="4815166" y="1873715"/>
        <a:ext cx="1221444" cy="1221444"/>
      </dsp:txXfrm>
    </dsp:sp>
    <dsp:sp modelId="{9FA084D2-99D2-4A14-87B7-3FE6D17BBA7E}">
      <dsp:nvSpPr>
        <dsp:cNvPr id="0" name=""/>
        <dsp:cNvSpPr/>
      </dsp:nvSpPr>
      <dsp:spPr>
        <a:xfrm>
          <a:off x="4821304" y="1679"/>
          <a:ext cx="1209167" cy="1209167"/>
        </a:xfrm>
        <a:prstGeom prst="ellipse">
          <a:avLst/>
        </a:prstGeom>
        <a:solidFill>
          <a:schemeClr val="accent1">
            <a:shade val="8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b="1" i="1" kern="1200" dirty="0"/>
            <a:t>Healthy school policies</a:t>
          </a:r>
          <a:endParaRPr lang="en-GB" sz="1200" kern="1200" noProof="0" dirty="0"/>
        </a:p>
      </dsp:txBody>
      <dsp:txXfrm>
        <a:off x="4998382" y="178757"/>
        <a:ext cx="855011" cy="855011"/>
      </dsp:txXfrm>
    </dsp:sp>
    <dsp:sp modelId="{274E4EF8-4157-4B55-A7D0-B58456F823EA}">
      <dsp:nvSpPr>
        <dsp:cNvPr id="0" name=""/>
        <dsp:cNvSpPr/>
      </dsp:nvSpPr>
      <dsp:spPr>
        <a:xfrm>
          <a:off x="6447851" y="940766"/>
          <a:ext cx="1209167" cy="1209167"/>
        </a:xfrm>
        <a:prstGeom prst="ellipse">
          <a:avLst/>
        </a:prstGeom>
        <a:solidFill>
          <a:schemeClr val="accent1">
            <a:shade val="80000"/>
            <a:hueOff val="54253"/>
            <a:satOff val="1035"/>
            <a:lumOff val="4571"/>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b="1" i="1" kern="1200" dirty="0"/>
            <a:t>Family &amp; community engagement</a:t>
          </a:r>
          <a:endParaRPr lang="en-GB" sz="1200" kern="1200" noProof="0" dirty="0"/>
        </a:p>
      </dsp:txBody>
      <dsp:txXfrm>
        <a:off x="6624929" y="1117844"/>
        <a:ext cx="855011" cy="855011"/>
      </dsp:txXfrm>
    </dsp:sp>
    <dsp:sp modelId="{B1F61D24-77B1-485D-8E5F-45119606979E}">
      <dsp:nvSpPr>
        <dsp:cNvPr id="0" name=""/>
        <dsp:cNvSpPr/>
      </dsp:nvSpPr>
      <dsp:spPr>
        <a:xfrm>
          <a:off x="6447851" y="2818940"/>
          <a:ext cx="1209167" cy="1209167"/>
        </a:xfrm>
        <a:prstGeom prst="ellipse">
          <a:avLst/>
        </a:prstGeom>
        <a:solidFill>
          <a:schemeClr val="accent1">
            <a:shade val="80000"/>
            <a:hueOff val="108505"/>
            <a:satOff val="2070"/>
            <a:lumOff val="9142"/>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b="1" i="1" kern="1200" dirty="0"/>
            <a:t>Healthy eating</a:t>
          </a:r>
          <a:endParaRPr lang="en-GB" sz="1200" kern="1200" noProof="0" dirty="0"/>
        </a:p>
      </dsp:txBody>
      <dsp:txXfrm>
        <a:off x="6624929" y="2996018"/>
        <a:ext cx="855011" cy="855011"/>
      </dsp:txXfrm>
    </dsp:sp>
    <dsp:sp modelId="{C7ADD5C6-6BDD-4C2D-B694-386616AAC531}">
      <dsp:nvSpPr>
        <dsp:cNvPr id="0" name=""/>
        <dsp:cNvSpPr/>
      </dsp:nvSpPr>
      <dsp:spPr>
        <a:xfrm>
          <a:off x="4821304" y="3758028"/>
          <a:ext cx="1209167" cy="1209167"/>
        </a:xfrm>
        <a:prstGeom prst="ellipse">
          <a:avLst/>
        </a:prstGeom>
        <a:solidFill>
          <a:schemeClr val="accent1">
            <a:shade val="80000"/>
            <a:hueOff val="162758"/>
            <a:satOff val="3105"/>
            <a:lumOff val="13713"/>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b="1" i="1" kern="1200" dirty="0"/>
            <a:t>Social &amp; emotional education</a:t>
          </a:r>
          <a:endParaRPr lang="en-GB" sz="1200" kern="1200" noProof="0" dirty="0"/>
        </a:p>
      </dsp:txBody>
      <dsp:txXfrm>
        <a:off x="4998382" y="3935106"/>
        <a:ext cx="855011" cy="855011"/>
      </dsp:txXfrm>
    </dsp:sp>
    <dsp:sp modelId="{1FAA45F8-3A44-4120-A63A-305C53883064}">
      <dsp:nvSpPr>
        <dsp:cNvPr id="0" name=""/>
        <dsp:cNvSpPr/>
      </dsp:nvSpPr>
      <dsp:spPr>
        <a:xfrm>
          <a:off x="3194757" y="2818940"/>
          <a:ext cx="1209167" cy="1209167"/>
        </a:xfrm>
        <a:prstGeom prst="ellipse">
          <a:avLst/>
        </a:prstGeom>
        <a:solidFill>
          <a:schemeClr val="accent1">
            <a:shade val="80000"/>
            <a:hueOff val="217011"/>
            <a:satOff val="4140"/>
            <a:lumOff val="18284"/>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i="1" kern="1200"/>
            <a:t>Health promotion programmes for staff</a:t>
          </a:r>
          <a:endParaRPr lang="en-GB" sz="1200" kern="1200" noProof="0" dirty="0"/>
        </a:p>
      </dsp:txBody>
      <dsp:txXfrm>
        <a:off x="3371835" y="2996018"/>
        <a:ext cx="855011" cy="855011"/>
      </dsp:txXfrm>
    </dsp:sp>
    <dsp:sp modelId="{197B3A11-0B17-F847-82EB-5EE8C75A9D64}">
      <dsp:nvSpPr>
        <dsp:cNvPr id="0" name=""/>
        <dsp:cNvSpPr/>
      </dsp:nvSpPr>
      <dsp:spPr>
        <a:xfrm>
          <a:off x="3194757" y="940766"/>
          <a:ext cx="1209167" cy="1209167"/>
        </a:xfrm>
        <a:prstGeom prst="ellipse">
          <a:avLst/>
        </a:prstGeom>
        <a:solidFill>
          <a:schemeClr val="accent1">
            <a:shade val="80000"/>
            <a:hueOff val="271263"/>
            <a:satOff val="5175"/>
            <a:lumOff val="22855"/>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b="1" i="1" kern="1200" dirty="0"/>
            <a:t>Sex education</a:t>
          </a:r>
          <a:endParaRPr lang="es-ES" sz="1200" kern="1200" dirty="0"/>
        </a:p>
      </dsp:txBody>
      <dsp:txXfrm>
        <a:off x="3371835" y="1117844"/>
        <a:ext cx="855011" cy="8550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E10793-4591-1F4C-8A05-7FC92662F822}">
      <dsp:nvSpPr>
        <dsp:cNvPr id="0" name=""/>
        <dsp:cNvSpPr/>
      </dsp:nvSpPr>
      <dsp:spPr>
        <a:xfrm>
          <a:off x="0" y="4818336"/>
          <a:ext cx="11401882" cy="0"/>
        </a:xfrm>
        <a:prstGeom prst="line">
          <a:avLst/>
        </a:pr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AE6E237-9CDC-4CB2-9500-C2ACA7C26C17}">
      <dsp:nvSpPr>
        <dsp:cNvPr id="0" name=""/>
        <dsp:cNvSpPr/>
      </dsp:nvSpPr>
      <dsp:spPr>
        <a:xfrm>
          <a:off x="0" y="3872472"/>
          <a:ext cx="11401882" cy="0"/>
        </a:xfrm>
        <a:prstGeom prst="line">
          <a:avLst/>
        </a:pr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D8D55B8-6039-44FD-968F-E68DC30C741C}">
      <dsp:nvSpPr>
        <dsp:cNvPr id="0" name=""/>
        <dsp:cNvSpPr/>
      </dsp:nvSpPr>
      <dsp:spPr>
        <a:xfrm>
          <a:off x="0" y="3073115"/>
          <a:ext cx="11401882" cy="0"/>
        </a:xfrm>
        <a:prstGeom prst="line">
          <a:avLst/>
        </a:pr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D40CC970-A1BC-4194-A8B6-B5FD63DBCEB6}">
      <dsp:nvSpPr>
        <dsp:cNvPr id="0" name=""/>
        <dsp:cNvSpPr/>
      </dsp:nvSpPr>
      <dsp:spPr>
        <a:xfrm>
          <a:off x="0" y="2127250"/>
          <a:ext cx="11401882" cy="0"/>
        </a:xfrm>
        <a:prstGeom prst="line">
          <a:avLst/>
        </a:pr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B8A7EE8-82A9-40F1-9396-8FF897789EFF}">
      <dsp:nvSpPr>
        <dsp:cNvPr id="0" name=""/>
        <dsp:cNvSpPr/>
      </dsp:nvSpPr>
      <dsp:spPr>
        <a:xfrm>
          <a:off x="0" y="1257965"/>
          <a:ext cx="11401882" cy="0"/>
        </a:xfrm>
        <a:prstGeom prst="line">
          <a:avLst/>
        </a:pr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D59EEBA-CAE3-40E8-A5F7-FD0A15F46CEC}">
      <dsp:nvSpPr>
        <dsp:cNvPr id="0" name=""/>
        <dsp:cNvSpPr/>
      </dsp:nvSpPr>
      <dsp:spPr>
        <a:xfrm>
          <a:off x="0" y="312100"/>
          <a:ext cx="11401882" cy="0"/>
        </a:xfrm>
        <a:prstGeom prst="line">
          <a:avLst/>
        </a:prstGeom>
        <a:no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453D69A-5E20-480D-8AE4-BF578E1BA107}">
      <dsp:nvSpPr>
        <dsp:cNvPr id="0" name=""/>
        <dsp:cNvSpPr/>
      </dsp:nvSpPr>
      <dsp:spPr>
        <a:xfrm>
          <a:off x="2964489" y="2011"/>
          <a:ext cx="8437392" cy="310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75" tIns="28575" rIns="28575" bIns="28575" numCol="1" spcCol="1270" anchor="b" anchorCtr="0">
          <a:noAutofit/>
        </a:bodyPr>
        <a:lstStyle/>
        <a:p>
          <a:pPr marL="0" lvl="0" indent="0" algn="l" defTabSz="666750">
            <a:lnSpc>
              <a:spcPct val="90000"/>
            </a:lnSpc>
            <a:spcBef>
              <a:spcPct val="0"/>
            </a:spcBef>
            <a:spcAft>
              <a:spcPct val="35000"/>
            </a:spcAft>
            <a:buNone/>
          </a:pPr>
          <a:endParaRPr lang="en-GB" sz="1500" kern="1200" noProof="0" dirty="0"/>
        </a:p>
      </dsp:txBody>
      <dsp:txXfrm>
        <a:off x="2964489" y="2011"/>
        <a:ext cx="8437392" cy="310089"/>
      </dsp:txXfrm>
    </dsp:sp>
    <dsp:sp modelId="{E65D6DE0-AD2B-4618-8600-3BA9B81828C0}">
      <dsp:nvSpPr>
        <dsp:cNvPr id="0" name=""/>
        <dsp:cNvSpPr/>
      </dsp:nvSpPr>
      <dsp:spPr>
        <a:xfrm>
          <a:off x="0" y="2011"/>
          <a:ext cx="2964489" cy="310089"/>
        </a:xfrm>
        <a:prstGeom prst="round2SameRect">
          <a:avLst>
            <a:gd name="adj1" fmla="val 16670"/>
            <a:gd name="adj2" fmla="val 0"/>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GB" sz="1500" b="1" i="0" kern="1200" dirty="0"/>
            <a:t>Healthy school policies</a:t>
          </a:r>
          <a:endParaRPr lang="en-GB" sz="1500" i="0" kern="1200" noProof="0" dirty="0"/>
        </a:p>
      </dsp:txBody>
      <dsp:txXfrm>
        <a:off x="15140" y="17151"/>
        <a:ext cx="2934209" cy="294949"/>
      </dsp:txXfrm>
    </dsp:sp>
    <dsp:sp modelId="{E0796B7B-3AC6-4556-A3CF-6997A791426A}">
      <dsp:nvSpPr>
        <dsp:cNvPr id="0" name=""/>
        <dsp:cNvSpPr/>
      </dsp:nvSpPr>
      <dsp:spPr>
        <a:xfrm>
          <a:off x="0" y="312100"/>
          <a:ext cx="11401882" cy="6202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None/>
          </a:pPr>
          <a:r>
            <a:rPr lang="en-GB" sz="1200" kern="1200" dirty="0"/>
            <a:t>The Healthy school policies are </a:t>
          </a:r>
          <a:r>
            <a:rPr lang="en-GB" sz="1200" b="1" kern="1200" dirty="0"/>
            <a:t>part of the strategy of the school </a:t>
          </a:r>
          <a:r>
            <a:rPr lang="en-GB" sz="1200" kern="1200" dirty="0"/>
            <a:t>and must define those elements that are most effective for promoting healthy lifestyles, both in a general plan that will contemplate </a:t>
          </a:r>
          <a:r>
            <a:rPr lang="en-GB" sz="1200" b="1" kern="1200" dirty="0"/>
            <a:t>Health promotion programs for staff, Family &amp; community engagement and Healthy eating</a:t>
          </a:r>
          <a:r>
            <a:rPr lang="en-GB" sz="1200" kern="1200" dirty="0"/>
            <a:t>, as well as on a more specific level with concrete actions in promoting </a:t>
          </a:r>
          <a:r>
            <a:rPr lang="en-GB" sz="1200" b="1" kern="1200" dirty="0"/>
            <a:t>physically active lifestyles or social, emotional and sexual education</a:t>
          </a:r>
          <a:r>
            <a:rPr lang="en-GB" sz="1200" kern="1200" dirty="0"/>
            <a:t>.</a:t>
          </a:r>
          <a:endParaRPr lang="en-GB" sz="1200" kern="1200" noProof="0" dirty="0"/>
        </a:p>
      </dsp:txBody>
      <dsp:txXfrm>
        <a:off x="0" y="312100"/>
        <a:ext cx="11401882" cy="620271"/>
      </dsp:txXfrm>
    </dsp:sp>
    <dsp:sp modelId="{A101E889-28C0-42F2-B2A9-BC33F9ED9F86}">
      <dsp:nvSpPr>
        <dsp:cNvPr id="0" name=""/>
        <dsp:cNvSpPr/>
      </dsp:nvSpPr>
      <dsp:spPr>
        <a:xfrm>
          <a:off x="2964489" y="947875"/>
          <a:ext cx="8437392" cy="310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75" tIns="28575" rIns="28575" bIns="28575" numCol="1" spcCol="1270" anchor="b" anchorCtr="0">
          <a:noAutofit/>
        </a:bodyPr>
        <a:lstStyle/>
        <a:p>
          <a:pPr marL="0" lvl="0" indent="0" algn="l" defTabSz="666750">
            <a:lnSpc>
              <a:spcPct val="90000"/>
            </a:lnSpc>
            <a:spcBef>
              <a:spcPct val="0"/>
            </a:spcBef>
            <a:spcAft>
              <a:spcPct val="35000"/>
            </a:spcAft>
            <a:buNone/>
          </a:pPr>
          <a:endParaRPr lang="en-US" sz="1500" kern="1200" noProof="0" dirty="0"/>
        </a:p>
      </dsp:txBody>
      <dsp:txXfrm>
        <a:off x="2964489" y="947875"/>
        <a:ext cx="8437392" cy="310089"/>
      </dsp:txXfrm>
    </dsp:sp>
    <dsp:sp modelId="{5789A498-7FFF-46DA-A133-B4B076C23EFF}">
      <dsp:nvSpPr>
        <dsp:cNvPr id="0" name=""/>
        <dsp:cNvSpPr/>
      </dsp:nvSpPr>
      <dsp:spPr>
        <a:xfrm>
          <a:off x="0" y="947875"/>
          <a:ext cx="2964489" cy="310089"/>
        </a:xfrm>
        <a:prstGeom prst="round2SameRect">
          <a:avLst>
            <a:gd name="adj1" fmla="val 16670"/>
            <a:gd name="adj2" fmla="val 0"/>
          </a:avLst>
        </a:prstGeom>
        <a:gradFill rotWithShape="0">
          <a:gsLst>
            <a:gs pos="0">
              <a:schemeClr val="accent1">
                <a:shade val="80000"/>
                <a:hueOff val="54253"/>
                <a:satOff val="1035"/>
                <a:lumOff val="4571"/>
                <a:alphaOff val="0"/>
                <a:satMod val="103000"/>
                <a:lumMod val="102000"/>
                <a:tint val="94000"/>
              </a:schemeClr>
            </a:gs>
            <a:gs pos="50000">
              <a:schemeClr val="accent1">
                <a:shade val="80000"/>
                <a:hueOff val="54253"/>
                <a:satOff val="1035"/>
                <a:lumOff val="4571"/>
                <a:alphaOff val="0"/>
                <a:satMod val="110000"/>
                <a:lumMod val="100000"/>
                <a:shade val="100000"/>
              </a:schemeClr>
            </a:gs>
            <a:gs pos="100000">
              <a:schemeClr val="accent1">
                <a:shade val="80000"/>
                <a:hueOff val="54253"/>
                <a:satOff val="1035"/>
                <a:lumOff val="4571"/>
                <a:alphaOff val="0"/>
                <a:lumMod val="99000"/>
                <a:satMod val="120000"/>
                <a:shade val="78000"/>
              </a:schemeClr>
            </a:gs>
          </a:gsLst>
          <a:lin ang="5400000" scaled="0"/>
        </a:gradFill>
        <a:ln w="6350" cap="flat" cmpd="sng" algn="ctr">
          <a:solidFill>
            <a:schemeClr val="accent1">
              <a:shade val="80000"/>
              <a:hueOff val="54253"/>
              <a:satOff val="1035"/>
              <a:lumOff val="4571"/>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GB" sz="1500" b="1" i="0" kern="1200" dirty="0"/>
            <a:t>Family &amp; community engagement</a:t>
          </a:r>
          <a:endParaRPr lang="en-GB" sz="1500" i="0" kern="1200" noProof="0" dirty="0"/>
        </a:p>
      </dsp:txBody>
      <dsp:txXfrm>
        <a:off x="15140" y="963015"/>
        <a:ext cx="2934209" cy="294949"/>
      </dsp:txXfrm>
    </dsp:sp>
    <dsp:sp modelId="{897CFFB6-9A32-426B-A62B-16360F6D98B5}">
      <dsp:nvSpPr>
        <dsp:cNvPr id="0" name=""/>
        <dsp:cNvSpPr/>
      </dsp:nvSpPr>
      <dsp:spPr>
        <a:xfrm>
          <a:off x="0" y="1257965"/>
          <a:ext cx="11401882" cy="5436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t" anchorCtr="0">
          <a:noAutofit/>
        </a:bodyPr>
        <a:lstStyle/>
        <a:p>
          <a:pPr marL="114300" lvl="1" indent="-114300" algn="l" defTabSz="533400">
            <a:lnSpc>
              <a:spcPct val="90000"/>
            </a:lnSpc>
            <a:spcBef>
              <a:spcPct val="0"/>
            </a:spcBef>
            <a:spcAft>
              <a:spcPct val="15000"/>
            </a:spcAft>
            <a:buNone/>
          </a:pPr>
          <a:r>
            <a:rPr lang="en-GB" sz="1200" kern="1200" dirty="0"/>
            <a:t>Family &amp; community engagement is one of the characteristics of the development of Healthy Lifestyles in a school that has defined 6 types of involvement identified as especially relevant: </a:t>
          </a:r>
          <a:r>
            <a:rPr lang="en-GB" sz="1200" b="1" kern="1200" dirty="0"/>
            <a:t>parenting, communicating, volunteering, learning at home, decision making, and collaborating with the community</a:t>
          </a:r>
          <a:r>
            <a:rPr lang="en-GB" sz="1200" kern="1200" dirty="0"/>
            <a:t>. </a:t>
          </a:r>
          <a:r>
            <a:rPr lang="en-GB" sz="1200" b="1" kern="1200" dirty="0"/>
            <a:t>By observing </a:t>
          </a:r>
          <a:r>
            <a:rPr lang="en-GB" sz="1200" kern="1200" dirty="0"/>
            <a:t>active </a:t>
          </a:r>
          <a:r>
            <a:rPr lang="en-GB" sz="1200" b="1" kern="1200" dirty="0"/>
            <a:t>behaviours</a:t>
          </a:r>
          <a:r>
            <a:rPr lang="en-GB" sz="1200" kern="1200" dirty="0"/>
            <a:t> and lifestyles in their families and communities, </a:t>
          </a:r>
          <a:r>
            <a:rPr lang="en-GB" sz="1200" b="1" kern="1200" dirty="0"/>
            <a:t>students can internalise</a:t>
          </a:r>
          <a:r>
            <a:rPr lang="en-GB" sz="1200" kern="1200" dirty="0"/>
            <a:t> healthy habits, especially if health messages are shared among the triad of school-family-community.</a:t>
          </a:r>
          <a:endParaRPr lang="en-US" sz="1200" kern="1200" noProof="0" dirty="0"/>
        </a:p>
      </dsp:txBody>
      <dsp:txXfrm>
        <a:off x="0" y="1257965"/>
        <a:ext cx="11401882" cy="543692"/>
      </dsp:txXfrm>
    </dsp:sp>
    <dsp:sp modelId="{393A34A9-25E9-49B5-9DF2-FB0069C792E6}">
      <dsp:nvSpPr>
        <dsp:cNvPr id="0" name=""/>
        <dsp:cNvSpPr/>
      </dsp:nvSpPr>
      <dsp:spPr>
        <a:xfrm>
          <a:off x="2964489" y="1817161"/>
          <a:ext cx="8437392" cy="310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75" tIns="28575" rIns="28575" bIns="28575" numCol="1" spcCol="1270" anchor="b" anchorCtr="0">
          <a:noAutofit/>
        </a:bodyPr>
        <a:lstStyle/>
        <a:p>
          <a:pPr marL="0" lvl="0" indent="0" algn="l" defTabSz="666750">
            <a:lnSpc>
              <a:spcPct val="90000"/>
            </a:lnSpc>
            <a:spcBef>
              <a:spcPct val="0"/>
            </a:spcBef>
            <a:spcAft>
              <a:spcPct val="35000"/>
            </a:spcAft>
            <a:buNone/>
          </a:pPr>
          <a:endParaRPr lang="en-US" sz="1500" b="1" kern="1200" noProof="0" dirty="0"/>
        </a:p>
      </dsp:txBody>
      <dsp:txXfrm>
        <a:off x="2964489" y="1817161"/>
        <a:ext cx="8437392" cy="310089"/>
      </dsp:txXfrm>
    </dsp:sp>
    <dsp:sp modelId="{168809BA-9C87-490A-91E9-90B1CDB86E55}">
      <dsp:nvSpPr>
        <dsp:cNvPr id="0" name=""/>
        <dsp:cNvSpPr/>
      </dsp:nvSpPr>
      <dsp:spPr>
        <a:xfrm>
          <a:off x="0" y="1817161"/>
          <a:ext cx="2964489" cy="310089"/>
        </a:xfrm>
        <a:prstGeom prst="round2SameRect">
          <a:avLst>
            <a:gd name="adj1" fmla="val 16670"/>
            <a:gd name="adj2" fmla="val 0"/>
          </a:avLst>
        </a:prstGeom>
        <a:gradFill rotWithShape="0">
          <a:gsLst>
            <a:gs pos="0">
              <a:schemeClr val="accent1">
                <a:shade val="80000"/>
                <a:hueOff val="108505"/>
                <a:satOff val="2070"/>
                <a:lumOff val="9142"/>
                <a:alphaOff val="0"/>
                <a:satMod val="103000"/>
                <a:lumMod val="102000"/>
                <a:tint val="94000"/>
              </a:schemeClr>
            </a:gs>
            <a:gs pos="50000">
              <a:schemeClr val="accent1">
                <a:shade val="80000"/>
                <a:hueOff val="108505"/>
                <a:satOff val="2070"/>
                <a:lumOff val="9142"/>
                <a:alphaOff val="0"/>
                <a:satMod val="110000"/>
                <a:lumMod val="100000"/>
                <a:shade val="100000"/>
              </a:schemeClr>
            </a:gs>
            <a:gs pos="100000">
              <a:schemeClr val="accent1">
                <a:shade val="80000"/>
                <a:hueOff val="108505"/>
                <a:satOff val="2070"/>
                <a:lumOff val="9142"/>
                <a:alphaOff val="0"/>
                <a:lumMod val="99000"/>
                <a:satMod val="120000"/>
                <a:shade val="78000"/>
              </a:schemeClr>
            </a:gs>
          </a:gsLst>
          <a:lin ang="5400000" scaled="0"/>
        </a:gradFill>
        <a:ln w="6350" cap="flat" cmpd="sng" algn="ctr">
          <a:solidFill>
            <a:schemeClr val="accent1">
              <a:shade val="80000"/>
              <a:hueOff val="108505"/>
              <a:satOff val="2070"/>
              <a:lumOff val="914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GB" sz="1500" b="1" i="0" kern="1200" dirty="0"/>
            <a:t>Healthy eating</a:t>
          </a:r>
          <a:endParaRPr lang="en-GB" sz="1500" i="0" kern="1200" noProof="0" dirty="0"/>
        </a:p>
      </dsp:txBody>
      <dsp:txXfrm>
        <a:off x="15140" y="1832301"/>
        <a:ext cx="2934209" cy="294949"/>
      </dsp:txXfrm>
    </dsp:sp>
    <dsp:sp modelId="{9549DD96-DCD3-4C13-A556-17A968A4525A}">
      <dsp:nvSpPr>
        <dsp:cNvPr id="0" name=""/>
        <dsp:cNvSpPr/>
      </dsp:nvSpPr>
      <dsp:spPr>
        <a:xfrm>
          <a:off x="0" y="2127250"/>
          <a:ext cx="11401882" cy="6202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533400">
            <a:lnSpc>
              <a:spcPct val="90000"/>
            </a:lnSpc>
            <a:spcBef>
              <a:spcPct val="0"/>
            </a:spcBef>
            <a:spcAft>
              <a:spcPct val="15000"/>
            </a:spcAft>
            <a:buNone/>
          </a:pPr>
          <a:r>
            <a:rPr lang="en-GB" sz="1200" kern="1200" dirty="0"/>
            <a:t>Healthy eating is formed by the actions </a:t>
          </a:r>
          <a:r>
            <a:rPr lang="en-GB" sz="1200" b="1" kern="1200" dirty="0"/>
            <a:t>conducted by school staff to engage </a:t>
          </a:r>
          <a:r>
            <a:rPr lang="en-GB" sz="1200" kern="1200" dirty="0"/>
            <a:t>with both, </a:t>
          </a:r>
          <a:r>
            <a:rPr lang="en-GB" sz="1200" b="1" kern="1200" dirty="0"/>
            <a:t>children and parents, to stimulate healthy eating</a:t>
          </a:r>
          <a:r>
            <a:rPr lang="en-GB" sz="1200" kern="1200" dirty="0"/>
            <a:t>. Due to the substantial amount of time spent at school, children often consume food and drinks during this time. Healthy eating could be developed by specific programs, </a:t>
          </a:r>
          <a:r>
            <a:rPr lang="en-GB" sz="1200" b="1" kern="1200" dirty="0"/>
            <a:t>school-based interventions combining easier access to fruit and vegetables within classroom lessons and even using engaged students as change agents.</a:t>
          </a:r>
          <a:endParaRPr lang="en-US" sz="1200" b="1" kern="1200" noProof="0" dirty="0"/>
        </a:p>
      </dsp:txBody>
      <dsp:txXfrm>
        <a:off x="0" y="2127250"/>
        <a:ext cx="11401882" cy="620271"/>
      </dsp:txXfrm>
    </dsp:sp>
    <dsp:sp modelId="{762C89DA-0A23-4AEB-9AAA-3C8E49C452CD}">
      <dsp:nvSpPr>
        <dsp:cNvPr id="0" name=""/>
        <dsp:cNvSpPr/>
      </dsp:nvSpPr>
      <dsp:spPr>
        <a:xfrm>
          <a:off x="2964489" y="2763026"/>
          <a:ext cx="8437392" cy="310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75" tIns="28575" rIns="28575" bIns="28575" numCol="1" spcCol="1270" anchor="b" anchorCtr="0">
          <a:noAutofit/>
        </a:bodyPr>
        <a:lstStyle/>
        <a:p>
          <a:pPr marL="0" lvl="0" indent="0" algn="l" defTabSz="666750">
            <a:lnSpc>
              <a:spcPct val="90000"/>
            </a:lnSpc>
            <a:spcBef>
              <a:spcPct val="0"/>
            </a:spcBef>
            <a:spcAft>
              <a:spcPct val="35000"/>
            </a:spcAft>
            <a:buNone/>
          </a:pPr>
          <a:endParaRPr lang="en-GB" sz="1500" kern="1200" noProof="0" dirty="0"/>
        </a:p>
      </dsp:txBody>
      <dsp:txXfrm>
        <a:off x="2964489" y="2763026"/>
        <a:ext cx="8437392" cy="310089"/>
      </dsp:txXfrm>
    </dsp:sp>
    <dsp:sp modelId="{05146204-986A-4CEB-B41C-B0F6CB1A3FC4}">
      <dsp:nvSpPr>
        <dsp:cNvPr id="0" name=""/>
        <dsp:cNvSpPr/>
      </dsp:nvSpPr>
      <dsp:spPr>
        <a:xfrm>
          <a:off x="0" y="2763026"/>
          <a:ext cx="2964489" cy="310089"/>
        </a:xfrm>
        <a:prstGeom prst="round2SameRect">
          <a:avLst>
            <a:gd name="adj1" fmla="val 16670"/>
            <a:gd name="adj2" fmla="val 0"/>
          </a:avLst>
        </a:prstGeom>
        <a:gradFill rotWithShape="0">
          <a:gsLst>
            <a:gs pos="0">
              <a:schemeClr val="accent1">
                <a:shade val="80000"/>
                <a:hueOff val="162758"/>
                <a:satOff val="3105"/>
                <a:lumOff val="13713"/>
                <a:alphaOff val="0"/>
                <a:satMod val="103000"/>
                <a:lumMod val="102000"/>
                <a:tint val="94000"/>
              </a:schemeClr>
            </a:gs>
            <a:gs pos="50000">
              <a:schemeClr val="accent1">
                <a:shade val="80000"/>
                <a:hueOff val="162758"/>
                <a:satOff val="3105"/>
                <a:lumOff val="13713"/>
                <a:alphaOff val="0"/>
                <a:satMod val="110000"/>
                <a:lumMod val="100000"/>
                <a:shade val="100000"/>
              </a:schemeClr>
            </a:gs>
            <a:gs pos="100000">
              <a:schemeClr val="accent1">
                <a:shade val="80000"/>
                <a:hueOff val="162758"/>
                <a:satOff val="3105"/>
                <a:lumOff val="13713"/>
                <a:alphaOff val="0"/>
                <a:lumMod val="99000"/>
                <a:satMod val="120000"/>
                <a:shade val="78000"/>
              </a:schemeClr>
            </a:gs>
          </a:gsLst>
          <a:lin ang="5400000" scaled="0"/>
        </a:gradFill>
        <a:ln w="6350" cap="flat" cmpd="sng" algn="ctr">
          <a:solidFill>
            <a:schemeClr val="accent1">
              <a:shade val="80000"/>
              <a:hueOff val="162758"/>
              <a:satOff val="3105"/>
              <a:lumOff val="13713"/>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GB" sz="1500" b="1" i="0" kern="1200" dirty="0"/>
            <a:t>Social &amp; emotional education</a:t>
          </a:r>
          <a:endParaRPr lang="en-GB" sz="1500" i="0" kern="1200" noProof="0" dirty="0"/>
        </a:p>
      </dsp:txBody>
      <dsp:txXfrm>
        <a:off x="15140" y="2778166"/>
        <a:ext cx="2934209" cy="294949"/>
      </dsp:txXfrm>
    </dsp:sp>
    <dsp:sp modelId="{2C4895DE-4033-4E7C-8F6D-8A592191A5B4}">
      <dsp:nvSpPr>
        <dsp:cNvPr id="0" name=""/>
        <dsp:cNvSpPr/>
      </dsp:nvSpPr>
      <dsp:spPr>
        <a:xfrm>
          <a:off x="0" y="3073115"/>
          <a:ext cx="11401882" cy="4737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533400">
            <a:lnSpc>
              <a:spcPct val="90000"/>
            </a:lnSpc>
            <a:spcBef>
              <a:spcPct val="0"/>
            </a:spcBef>
            <a:spcAft>
              <a:spcPct val="15000"/>
            </a:spcAft>
            <a:buNone/>
          </a:pPr>
          <a:r>
            <a:rPr lang="en-GB" sz="1200" kern="1200" dirty="0"/>
            <a:t>Social and emotional education is the </a:t>
          </a:r>
          <a:r>
            <a:rPr lang="en-GB" sz="1200" b="1" kern="1200" dirty="0"/>
            <a:t>process through which students acquire and apply the knowledge, attitudes, and skills necessary to understand and manage emotions</a:t>
          </a:r>
          <a:r>
            <a:rPr lang="en-GB" sz="1200" kern="1200" dirty="0"/>
            <a:t>, set and achieve positive goals, feel and show empathy for others, establish and maintain positive relationships, and make responsible decisions.</a:t>
          </a:r>
          <a:endParaRPr lang="en-GB" sz="1200" kern="1200" noProof="0" dirty="0"/>
        </a:p>
      </dsp:txBody>
      <dsp:txXfrm>
        <a:off x="0" y="3073115"/>
        <a:ext cx="11401882" cy="473763"/>
      </dsp:txXfrm>
    </dsp:sp>
    <dsp:sp modelId="{721775CE-7E39-415D-8722-477A573B24D4}">
      <dsp:nvSpPr>
        <dsp:cNvPr id="0" name=""/>
        <dsp:cNvSpPr/>
      </dsp:nvSpPr>
      <dsp:spPr>
        <a:xfrm>
          <a:off x="2964489" y="3562383"/>
          <a:ext cx="8437392" cy="310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 tIns="24765" rIns="24765" bIns="24765" numCol="1" spcCol="1270" anchor="b" anchorCtr="0">
          <a:noAutofit/>
        </a:bodyPr>
        <a:lstStyle/>
        <a:p>
          <a:pPr marL="0" lvl="0" indent="0" algn="l" defTabSz="577850">
            <a:lnSpc>
              <a:spcPct val="90000"/>
            </a:lnSpc>
            <a:spcBef>
              <a:spcPct val="0"/>
            </a:spcBef>
            <a:spcAft>
              <a:spcPct val="35000"/>
            </a:spcAft>
            <a:buNone/>
          </a:pPr>
          <a:endParaRPr lang="en-GB" sz="1300" kern="1200" noProof="0" dirty="0"/>
        </a:p>
      </dsp:txBody>
      <dsp:txXfrm>
        <a:off x="2964489" y="3562383"/>
        <a:ext cx="8437392" cy="310089"/>
      </dsp:txXfrm>
    </dsp:sp>
    <dsp:sp modelId="{B11E857D-5051-4278-A85E-4A82838D99E0}">
      <dsp:nvSpPr>
        <dsp:cNvPr id="0" name=""/>
        <dsp:cNvSpPr/>
      </dsp:nvSpPr>
      <dsp:spPr>
        <a:xfrm>
          <a:off x="0" y="3562383"/>
          <a:ext cx="2964489" cy="310089"/>
        </a:xfrm>
        <a:prstGeom prst="round2SameRect">
          <a:avLst>
            <a:gd name="adj1" fmla="val 16670"/>
            <a:gd name="adj2" fmla="val 0"/>
          </a:avLst>
        </a:prstGeom>
        <a:gradFill rotWithShape="0">
          <a:gsLst>
            <a:gs pos="0">
              <a:schemeClr val="accent1">
                <a:shade val="80000"/>
                <a:hueOff val="217011"/>
                <a:satOff val="4140"/>
                <a:lumOff val="18284"/>
                <a:alphaOff val="0"/>
                <a:satMod val="103000"/>
                <a:lumMod val="102000"/>
                <a:tint val="94000"/>
              </a:schemeClr>
            </a:gs>
            <a:gs pos="50000">
              <a:schemeClr val="accent1">
                <a:shade val="80000"/>
                <a:hueOff val="217011"/>
                <a:satOff val="4140"/>
                <a:lumOff val="18284"/>
                <a:alphaOff val="0"/>
                <a:satMod val="110000"/>
                <a:lumMod val="100000"/>
                <a:shade val="100000"/>
              </a:schemeClr>
            </a:gs>
            <a:gs pos="100000">
              <a:schemeClr val="accent1">
                <a:shade val="80000"/>
                <a:hueOff val="217011"/>
                <a:satOff val="4140"/>
                <a:lumOff val="18284"/>
                <a:alphaOff val="0"/>
                <a:lumMod val="99000"/>
                <a:satMod val="120000"/>
                <a:shade val="78000"/>
              </a:schemeClr>
            </a:gs>
          </a:gsLst>
          <a:lin ang="5400000" scaled="0"/>
        </a:gradFill>
        <a:ln w="6350" cap="flat" cmpd="sng" algn="ctr">
          <a:solidFill>
            <a:schemeClr val="accent1">
              <a:shade val="80000"/>
              <a:hueOff val="217011"/>
              <a:satOff val="4140"/>
              <a:lumOff val="18284"/>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577850">
            <a:lnSpc>
              <a:spcPct val="90000"/>
            </a:lnSpc>
            <a:spcBef>
              <a:spcPct val="0"/>
            </a:spcBef>
            <a:spcAft>
              <a:spcPct val="35000"/>
            </a:spcAft>
            <a:buNone/>
          </a:pPr>
          <a:r>
            <a:rPr lang="en-GB" sz="1300" b="1" i="0" kern="1200" dirty="0"/>
            <a:t>Health promotion programmes for staff</a:t>
          </a:r>
          <a:endParaRPr lang="en-GB" sz="1300" i="0" kern="1200" noProof="0" dirty="0"/>
        </a:p>
      </dsp:txBody>
      <dsp:txXfrm>
        <a:off x="15140" y="3577523"/>
        <a:ext cx="2934209" cy="294949"/>
      </dsp:txXfrm>
    </dsp:sp>
    <dsp:sp modelId="{C7C17263-0B6B-4ED8-85CF-09F003182B54}">
      <dsp:nvSpPr>
        <dsp:cNvPr id="0" name=""/>
        <dsp:cNvSpPr/>
      </dsp:nvSpPr>
      <dsp:spPr>
        <a:xfrm>
          <a:off x="0" y="3872472"/>
          <a:ext cx="11401882" cy="6202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533400">
            <a:lnSpc>
              <a:spcPct val="90000"/>
            </a:lnSpc>
            <a:spcBef>
              <a:spcPct val="0"/>
            </a:spcBef>
            <a:spcAft>
              <a:spcPct val="15000"/>
            </a:spcAft>
            <a:buNone/>
          </a:pPr>
          <a:r>
            <a:rPr lang="en-GB" sz="1200" kern="1200" dirty="0"/>
            <a:t>Health promotion programmes for staff are essential to the implementation of school-based health promotion as </a:t>
          </a:r>
          <a:r>
            <a:rPr lang="en-GB" sz="1200" b="1" kern="1200" dirty="0"/>
            <a:t>a necessary condition for realising health-related change</a:t>
          </a:r>
          <a:r>
            <a:rPr lang="en-GB" sz="1200" kern="1200" dirty="0"/>
            <a:t>. The whole-school approach about health education requires training topics as school policies, physical environment, social environment, community links, and health-sector partnerships. As teacher education in Europe rarely includes such content, professional development opportunities are even more crucial in fostering the conditions of healthy lifestyles in schools.</a:t>
          </a:r>
          <a:endParaRPr lang="en-GB" sz="1200" kern="1200" noProof="0" dirty="0"/>
        </a:p>
      </dsp:txBody>
      <dsp:txXfrm>
        <a:off x="0" y="3872472"/>
        <a:ext cx="11401882" cy="620271"/>
      </dsp:txXfrm>
    </dsp:sp>
    <dsp:sp modelId="{F00DDE3E-E52D-9D45-A903-33527918A4A0}">
      <dsp:nvSpPr>
        <dsp:cNvPr id="0" name=""/>
        <dsp:cNvSpPr/>
      </dsp:nvSpPr>
      <dsp:spPr>
        <a:xfrm>
          <a:off x="2964489" y="4508247"/>
          <a:ext cx="8437392" cy="310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 tIns="24765" rIns="24765" bIns="24765" numCol="1" spcCol="1270" anchor="b" anchorCtr="0">
          <a:noAutofit/>
        </a:bodyPr>
        <a:lstStyle/>
        <a:p>
          <a:pPr marL="0" lvl="0" indent="0" algn="l" defTabSz="577850">
            <a:lnSpc>
              <a:spcPct val="90000"/>
            </a:lnSpc>
            <a:spcBef>
              <a:spcPct val="0"/>
            </a:spcBef>
            <a:spcAft>
              <a:spcPct val="35000"/>
            </a:spcAft>
            <a:buNone/>
          </a:pPr>
          <a:endParaRPr lang="es-ES" sz="1300" kern="1200" dirty="0"/>
        </a:p>
      </dsp:txBody>
      <dsp:txXfrm>
        <a:off x="2964489" y="4508247"/>
        <a:ext cx="8437392" cy="310089"/>
      </dsp:txXfrm>
    </dsp:sp>
    <dsp:sp modelId="{E735AFFC-F2B5-AB44-BC67-0CC82883E7E8}">
      <dsp:nvSpPr>
        <dsp:cNvPr id="0" name=""/>
        <dsp:cNvSpPr/>
      </dsp:nvSpPr>
      <dsp:spPr>
        <a:xfrm>
          <a:off x="0" y="4508247"/>
          <a:ext cx="2964489" cy="310089"/>
        </a:xfrm>
        <a:prstGeom prst="round2SameRect">
          <a:avLst>
            <a:gd name="adj1" fmla="val 16670"/>
            <a:gd name="adj2" fmla="val 0"/>
          </a:avLst>
        </a:prstGeom>
        <a:gradFill rotWithShape="0">
          <a:gsLst>
            <a:gs pos="0">
              <a:schemeClr val="accent1">
                <a:shade val="80000"/>
                <a:hueOff val="271263"/>
                <a:satOff val="5175"/>
                <a:lumOff val="22855"/>
                <a:alphaOff val="0"/>
                <a:satMod val="103000"/>
                <a:lumMod val="102000"/>
                <a:tint val="94000"/>
              </a:schemeClr>
            </a:gs>
            <a:gs pos="50000">
              <a:schemeClr val="accent1">
                <a:shade val="80000"/>
                <a:hueOff val="271263"/>
                <a:satOff val="5175"/>
                <a:lumOff val="22855"/>
                <a:alphaOff val="0"/>
                <a:satMod val="110000"/>
                <a:lumMod val="100000"/>
                <a:shade val="100000"/>
              </a:schemeClr>
            </a:gs>
            <a:gs pos="100000">
              <a:schemeClr val="accent1">
                <a:shade val="80000"/>
                <a:hueOff val="271263"/>
                <a:satOff val="5175"/>
                <a:lumOff val="22855"/>
                <a:alphaOff val="0"/>
                <a:lumMod val="99000"/>
                <a:satMod val="120000"/>
                <a:shade val="78000"/>
              </a:schemeClr>
            </a:gs>
          </a:gsLst>
          <a:lin ang="5400000" scaled="0"/>
        </a:gradFill>
        <a:ln w="6350" cap="flat" cmpd="sng" algn="ctr">
          <a:solidFill>
            <a:schemeClr val="accent1">
              <a:shade val="80000"/>
              <a:hueOff val="271263"/>
              <a:satOff val="5175"/>
              <a:lumOff val="22855"/>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577850">
            <a:lnSpc>
              <a:spcPct val="90000"/>
            </a:lnSpc>
            <a:spcBef>
              <a:spcPct val="0"/>
            </a:spcBef>
            <a:spcAft>
              <a:spcPct val="35000"/>
            </a:spcAft>
            <a:buNone/>
          </a:pPr>
          <a:r>
            <a:rPr lang="en-GB" sz="1300" b="1" i="0" kern="1200" dirty="0"/>
            <a:t>Sex education</a:t>
          </a:r>
          <a:endParaRPr lang="es-ES" sz="1300" i="0" kern="1200" dirty="0"/>
        </a:p>
      </dsp:txBody>
      <dsp:txXfrm>
        <a:off x="15140" y="4523387"/>
        <a:ext cx="2934209" cy="294949"/>
      </dsp:txXfrm>
    </dsp:sp>
    <dsp:sp modelId="{AFF18E97-C3FB-4473-8A62-8D3D32CB86EF}">
      <dsp:nvSpPr>
        <dsp:cNvPr id="0" name=""/>
        <dsp:cNvSpPr/>
      </dsp:nvSpPr>
      <dsp:spPr>
        <a:xfrm>
          <a:off x="0" y="4818336"/>
          <a:ext cx="11401882" cy="428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533400">
            <a:lnSpc>
              <a:spcPct val="90000"/>
            </a:lnSpc>
            <a:spcBef>
              <a:spcPct val="0"/>
            </a:spcBef>
            <a:spcAft>
              <a:spcPct val="15000"/>
            </a:spcAft>
            <a:buNone/>
          </a:pPr>
          <a:r>
            <a:rPr lang="en-GB" sz="1200" kern="1200" dirty="0"/>
            <a:t>Sex education involves </a:t>
          </a:r>
          <a:r>
            <a:rPr lang="en-GB" sz="1200" b="1" kern="1200" dirty="0"/>
            <a:t>teaching and learning about a variety of topics related to sex, sexuality and relationships</a:t>
          </a:r>
          <a:r>
            <a:rPr lang="en-GB" sz="1200" kern="1200" dirty="0"/>
            <a:t>, exploring values and beliefs about those topics and gaining the skills that are needed to navigate relationships and manage one’s own sexual health.</a:t>
          </a:r>
          <a:endParaRPr lang="es-ES" sz="1200" kern="1200" dirty="0"/>
        </a:p>
      </dsp:txBody>
      <dsp:txXfrm>
        <a:off x="0" y="4818336"/>
        <a:ext cx="11401882" cy="4286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2051A9-DA47-754C-9139-BB1406D86B17}">
      <dsp:nvSpPr>
        <dsp:cNvPr id="0" name=""/>
        <dsp:cNvSpPr/>
      </dsp:nvSpPr>
      <dsp:spPr>
        <a:xfrm>
          <a:off x="290" y="1989699"/>
          <a:ext cx="1958827" cy="979413"/>
        </a:xfrm>
        <a:prstGeom prst="roundRect">
          <a:avLst>
            <a:gd name="adj" fmla="val 1000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GB" sz="2100" b="1" kern="1200" noProof="0" dirty="0"/>
            <a:t>1. Define HL Policies for school</a:t>
          </a:r>
        </a:p>
      </dsp:txBody>
      <dsp:txXfrm>
        <a:off x="28976" y="2018385"/>
        <a:ext cx="1901455" cy="922041"/>
      </dsp:txXfrm>
    </dsp:sp>
    <dsp:sp modelId="{A3AE1EF6-7260-C543-ABE6-94964270D114}">
      <dsp:nvSpPr>
        <dsp:cNvPr id="0" name=""/>
        <dsp:cNvSpPr/>
      </dsp:nvSpPr>
      <dsp:spPr>
        <a:xfrm>
          <a:off x="1959118" y="2461630"/>
          <a:ext cx="783531" cy="35551"/>
        </a:xfrm>
        <a:custGeom>
          <a:avLst/>
          <a:gdLst/>
          <a:ahLst/>
          <a:cxnLst/>
          <a:rect l="0" t="0" r="0" b="0"/>
          <a:pathLst>
            <a:path>
              <a:moveTo>
                <a:pt x="0" y="17775"/>
              </a:moveTo>
              <a:lnTo>
                <a:pt x="783531" y="177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noProof="0" dirty="0"/>
        </a:p>
      </dsp:txBody>
      <dsp:txXfrm>
        <a:off x="2331296" y="2459818"/>
        <a:ext cx="39176" cy="39176"/>
      </dsp:txXfrm>
    </dsp:sp>
    <dsp:sp modelId="{5BE020B9-5A7E-774C-8D63-C8676553D4AE}">
      <dsp:nvSpPr>
        <dsp:cNvPr id="0" name=""/>
        <dsp:cNvSpPr/>
      </dsp:nvSpPr>
      <dsp:spPr>
        <a:xfrm>
          <a:off x="2742649" y="1989699"/>
          <a:ext cx="1958827" cy="979413"/>
        </a:xfrm>
        <a:prstGeom prst="roundRect">
          <a:avLst>
            <a:gd name="adj" fmla="val 10000"/>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GB" sz="2100" b="1" kern="1200" noProof="0" dirty="0"/>
            <a:t>2. Engage families &amp; community </a:t>
          </a:r>
        </a:p>
      </dsp:txBody>
      <dsp:txXfrm>
        <a:off x="2771335" y="2018385"/>
        <a:ext cx="1901455" cy="922041"/>
      </dsp:txXfrm>
    </dsp:sp>
    <dsp:sp modelId="{3EEED1F6-C4B4-B946-A162-C1759E5FE7D4}">
      <dsp:nvSpPr>
        <dsp:cNvPr id="0" name=""/>
        <dsp:cNvSpPr/>
      </dsp:nvSpPr>
      <dsp:spPr>
        <a:xfrm>
          <a:off x="4701477" y="2461630"/>
          <a:ext cx="783531" cy="35551"/>
        </a:xfrm>
        <a:custGeom>
          <a:avLst/>
          <a:gdLst/>
          <a:ahLst/>
          <a:cxnLst/>
          <a:rect l="0" t="0" r="0" b="0"/>
          <a:pathLst>
            <a:path>
              <a:moveTo>
                <a:pt x="0" y="17775"/>
              </a:moveTo>
              <a:lnTo>
                <a:pt x="783531" y="1777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noProof="0" dirty="0"/>
        </a:p>
      </dsp:txBody>
      <dsp:txXfrm>
        <a:off x="5073655" y="2459818"/>
        <a:ext cx="39176" cy="39176"/>
      </dsp:txXfrm>
    </dsp:sp>
    <dsp:sp modelId="{27A127F8-3199-694B-9882-F4E7D6EE2B5B}">
      <dsp:nvSpPr>
        <dsp:cNvPr id="0" name=""/>
        <dsp:cNvSpPr/>
      </dsp:nvSpPr>
      <dsp:spPr>
        <a:xfrm>
          <a:off x="5485009" y="1989699"/>
          <a:ext cx="1958827" cy="979413"/>
        </a:xfrm>
        <a:prstGeom prst="roundRect">
          <a:avLst>
            <a:gd name="adj" fmla="val 10000"/>
          </a:avLst>
        </a:prstGeom>
        <a:solidFill>
          <a:schemeClr val="bg1"/>
        </a:solidFill>
        <a:ln w="12700" cap="flat" cmpd="sng" algn="ctr">
          <a:solidFill>
            <a:srgbClr val="00B0F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GB" sz="2100" b="1" kern="1200" noProof="0" dirty="0">
              <a:solidFill>
                <a:srgbClr val="FF0000"/>
              </a:solidFill>
            </a:rPr>
            <a:t>3. Get into action</a:t>
          </a:r>
        </a:p>
      </dsp:txBody>
      <dsp:txXfrm>
        <a:off x="5513695" y="2018385"/>
        <a:ext cx="1901455" cy="922041"/>
      </dsp:txXfrm>
    </dsp:sp>
    <dsp:sp modelId="{7CF0D292-D440-3444-B20A-075586F65B2E}">
      <dsp:nvSpPr>
        <dsp:cNvPr id="0" name=""/>
        <dsp:cNvSpPr/>
      </dsp:nvSpPr>
      <dsp:spPr>
        <a:xfrm rot="17692822">
          <a:off x="6904434" y="1616886"/>
          <a:ext cx="1862335" cy="35551"/>
        </a:xfrm>
        <a:custGeom>
          <a:avLst/>
          <a:gdLst/>
          <a:ahLst/>
          <a:cxnLst/>
          <a:rect l="0" t="0" r="0" b="0"/>
          <a:pathLst>
            <a:path>
              <a:moveTo>
                <a:pt x="0" y="17775"/>
              </a:moveTo>
              <a:lnTo>
                <a:pt x="1862335" y="1777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GB" sz="600" kern="1200" noProof="0" dirty="0"/>
        </a:p>
      </dsp:txBody>
      <dsp:txXfrm>
        <a:off x="7789044" y="1588103"/>
        <a:ext cx="93116" cy="93116"/>
      </dsp:txXfrm>
    </dsp:sp>
    <dsp:sp modelId="{2B726645-64C7-8540-928D-EE87DD97EF81}">
      <dsp:nvSpPr>
        <dsp:cNvPr id="0" name=""/>
        <dsp:cNvSpPr/>
      </dsp:nvSpPr>
      <dsp:spPr>
        <a:xfrm>
          <a:off x="8227368" y="300210"/>
          <a:ext cx="1958827" cy="97941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GB" sz="2100" b="1" kern="1200" noProof="0" dirty="0"/>
            <a:t>Healthy eating</a:t>
          </a:r>
        </a:p>
      </dsp:txBody>
      <dsp:txXfrm>
        <a:off x="8256054" y="328896"/>
        <a:ext cx="1901455" cy="922041"/>
      </dsp:txXfrm>
    </dsp:sp>
    <dsp:sp modelId="{39E62778-33F4-3D41-85FB-112C46E3FF81}">
      <dsp:nvSpPr>
        <dsp:cNvPr id="0" name=""/>
        <dsp:cNvSpPr/>
      </dsp:nvSpPr>
      <dsp:spPr>
        <a:xfrm rot="19457599">
          <a:off x="7353141" y="2180049"/>
          <a:ext cx="964921" cy="35551"/>
        </a:xfrm>
        <a:custGeom>
          <a:avLst/>
          <a:gdLst/>
          <a:ahLst/>
          <a:cxnLst/>
          <a:rect l="0" t="0" r="0" b="0"/>
          <a:pathLst>
            <a:path>
              <a:moveTo>
                <a:pt x="0" y="17775"/>
              </a:moveTo>
              <a:lnTo>
                <a:pt x="964921" y="1777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noProof="0" dirty="0"/>
        </a:p>
      </dsp:txBody>
      <dsp:txXfrm>
        <a:off x="7811479" y="2173701"/>
        <a:ext cx="48246" cy="48246"/>
      </dsp:txXfrm>
    </dsp:sp>
    <dsp:sp modelId="{20E70637-E99C-5B4B-A73D-0051B24065C9}">
      <dsp:nvSpPr>
        <dsp:cNvPr id="0" name=""/>
        <dsp:cNvSpPr/>
      </dsp:nvSpPr>
      <dsp:spPr>
        <a:xfrm>
          <a:off x="8227368" y="1426536"/>
          <a:ext cx="1958827" cy="97941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GB" sz="2100" b="1" kern="1200" noProof="0" dirty="0"/>
            <a:t>Social emotional education</a:t>
          </a:r>
        </a:p>
      </dsp:txBody>
      <dsp:txXfrm>
        <a:off x="8256054" y="1455222"/>
        <a:ext cx="1901455" cy="922041"/>
      </dsp:txXfrm>
    </dsp:sp>
    <dsp:sp modelId="{4680CC78-DCF3-BC48-B3A5-4808DDB3DB98}">
      <dsp:nvSpPr>
        <dsp:cNvPr id="0" name=""/>
        <dsp:cNvSpPr/>
      </dsp:nvSpPr>
      <dsp:spPr>
        <a:xfrm rot="2142401">
          <a:off x="7353141" y="2743212"/>
          <a:ext cx="964921" cy="35551"/>
        </a:xfrm>
        <a:custGeom>
          <a:avLst/>
          <a:gdLst/>
          <a:ahLst/>
          <a:cxnLst/>
          <a:rect l="0" t="0" r="0" b="0"/>
          <a:pathLst>
            <a:path>
              <a:moveTo>
                <a:pt x="0" y="17775"/>
              </a:moveTo>
              <a:lnTo>
                <a:pt x="964921" y="1777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noProof="0" dirty="0"/>
        </a:p>
      </dsp:txBody>
      <dsp:txXfrm>
        <a:off x="7811479" y="2736864"/>
        <a:ext cx="48246" cy="48246"/>
      </dsp:txXfrm>
    </dsp:sp>
    <dsp:sp modelId="{34FBCDE3-14BA-1A4F-B221-E538F1B818D1}">
      <dsp:nvSpPr>
        <dsp:cNvPr id="0" name=""/>
        <dsp:cNvSpPr/>
      </dsp:nvSpPr>
      <dsp:spPr>
        <a:xfrm>
          <a:off x="8227368" y="2552862"/>
          <a:ext cx="1958827" cy="97941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GB" sz="2100" b="1" kern="1200" noProof="0" dirty="0"/>
            <a:t>Health programmes for staff</a:t>
          </a:r>
        </a:p>
      </dsp:txBody>
      <dsp:txXfrm>
        <a:off x="8256054" y="2581548"/>
        <a:ext cx="1901455" cy="922041"/>
      </dsp:txXfrm>
    </dsp:sp>
    <dsp:sp modelId="{0AC42F22-8F43-0448-92C0-723EAFC4CB31}">
      <dsp:nvSpPr>
        <dsp:cNvPr id="0" name=""/>
        <dsp:cNvSpPr/>
      </dsp:nvSpPr>
      <dsp:spPr>
        <a:xfrm rot="3907178">
          <a:off x="6904434" y="3306375"/>
          <a:ext cx="1862335" cy="35551"/>
        </a:xfrm>
        <a:custGeom>
          <a:avLst/>
          <a:gdLst/>
          <a:ahLst/>
          <a:cxnLst/>
          <a:rect l="0" t="0" r="0" b="0"/>
          <a:pathLst>
            <a:path>
              <a:moveTo>
                <a:pt x="0" y="17775"/>
              </a:moveTo>
              <a:lnTo>
                <a:pt x="1862335" y="1777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GB" sz="600" kern="1200" noProof="0" dirty="0"/>
        </a:p>
      </dsp:txBody>
      <dsp:txXfrm>
        <a:off x="7789044" y="3277592"/>
        <a:ext cx="93116" cy="93116"/>
      </dsp:txXfrm>
    </dsp:sp>
    <dsp:sp modelId="{B229CC60-3D52-6C4C-9CD7-C282CD6E1966}">
      <dsp:nvSpPr>
        <dsp:cNvPr id="0" name=""/>
        <dsp:cNvSpPr/>
      </dsp:nvSpPr>
      <dsp:spPr>
        <a:xfrm>
          <a:off x="8227368" y="3679188"/>
          <a:ext cx="1958827" cy="97941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GB" sz="2100" b="1" kern="1200" noProof="0" dirty="0"/>
            <a:t>Sex education</a:t>
          </a:r>
        </a:p>
      </dsp:txBody>
      <dsp:txXfrm>
        <a:off x="8256054" y="3707874"/>
        <a:ext cx="1901455" cy="92204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379607-D037-4E6A-BA07-C8555DF40741}" type="datetimeFigureOut">
              <a:rPr lang="en-US" smtClean="0"/>
              <a:t>2/24/2022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20C77D-FA4F-4AD5-B71C-54BFBB32866A}" type="slidenum">
              <a:rPr lang="en-US" smtClean="0"/>
              <a:t>‹#›</a:t>
            </a:fld>
            <a:endParaRPr lang="en-US"/>
          </a:p>
        </p:txBody>
      </p:sp>
    </p:spTree>
    <p:extLst>
      <p:ext uri="{BB962C8B-B14F-4D97-AF65-F5344CB8AC3E}">
        <p14:creationId xmlns:p14="http://schemas.microsoft.com/office/powerpoint/2010/main" val="30496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2233626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2720145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818026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152918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5D02256-1936-4C2A-9410-D41516661618}"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1058240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5D02256-1936-4C2A-9410-D41516661618}"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3342610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5D02256-1936-4C2A-9410-D41516661618}" type="datetimeFigureOut">
              <a:rPr lang="en-US" smtClean="0"/>
              <a:t>2/24/2022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3419189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5D02256-1936-4C2A-9410-D41516661618}" type="datetimeFigureOut">
              <a:rPr lang="en-US" smtClean="0"/>
              <a:t>2/24/2022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2283865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D02256-1936-4C2A-9410-D41516661618}" type="datetimeFigureOut">
              <a:rPr lang="en-US" smtClean="0"/>
              <a:t>2/24/2022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3318472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5D02256-1936-4C2A-9410-D41516661618}"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1153908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5D02256-1936-4C2A-9410-D41516661618}"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90D5F-F415-43E0-B613-62EFF26156F1}" type="slidenum">
              <a:rPr lang="en-US" smtClean="0"/>
              <a:t>‹#›</a:t>
            </a:fld>
            <a:endParaRPr lang="en-US"/>
          </a:p>
        </p:txBody>
      </p:sp>
    </p:spTree>
    <p:extLst>
      <p:ext uri="{BB962C8B-B14F-4D97-AF65-F5344CB8AC3E}">
        <p14:creationId xmlns:p14="http://schemas.microsoft.com/office/powerpoint/2010/main" val="667432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D02256-1936-4C2A-9410-D41516661618}" type="datetimeFigureOut">
              <a:rPr lang="en-US" smtClean="0"/>
              <a:t>2/24/2022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090D5F-F415-43E0-B613-62EFF26156F1}" type="slidenum">
              <a:rPr lang="en-US" smtClean="0"/>
              <a:t>‹#›</a:t>
            </a:fld>
            <a:endParaRPr lang="en-US"/>
          </a:p>
        </p:txBody>
      </p:sp>
    </p:spTree>
    <p:extLst>
      <p:ext uri="{BB962C8B-B14F-4D97-AF65-F5344CB8AC3E}">
        <p14:creationId xmlns:p14="http://schemas.microsoft.com/office/powerpoint/2010/main" val="3722107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D55FB-8CC9-4DDC-B320-BD95C8E3CF77}"/>
              </a:ext>
            </a:extLst>
          </p:cNvPr>
          <p:cNvSpPr>
            <a:spLocks noGrp="1"/>
          </p:cNvSpPr>
          <p:nvPr>
            <p:ph type="title"/>
          </p:nvPr>
        </p:nvSpPr>
        <p:spPr/>
        <p:txBody>
          <a:bodyPr/>
          <a:lstStyle/>
          <a:p>
            <a:r>
              <a:rPr lang="en-US" dirty="0"/>
              <a:t>Healthy Lifestyle </a:t>
            </a:r>
          </a:p>
        </p:txBody>
      </p:sp>
      <p:sp>
        <p:nvSpPr>
          <p:cNvPr id="3" name="Text Placeholder 2">
            <a:extLst>
              <a:ext uri="{FF2B5EF4-FFF2-40B4-BE49-F238E27FC236}">
                <a16:creationId xmlns:a16="http://schemas.microsoft.com/office/drawing/2014/main" id="{5D815ECE-B35A-4C78-A2D4-33E1F90C6837}"/>
              </a:ext>
            </a:extLst>
          </p:cNvPr>
          <p:cNvSpPr>
            <a:spLocks noGrp="1"/>
          </p:cNvSpPr>
          <p:nvPr>
            <p:ph type="body" idx="1"/>
          </p:nvPr>
        </p:nvSpPr>
        <p:spPr/>
        <p:txBody>
          <a:bodyPr/>
          <a:lstStyle/>
          <a:p>
            <a:r>
              <a:rPr lang="en-US" dirty="0"/>
              <a:t>Healthy Lifestyles, in the context of the HEPAS project, refer to most effective elements of learning and health support systems influencing school students’ healthy lifestyles education.</a:t>
            </a:r>
            <a:endParaRPr lang="en-GB" dirty="0"/>
          </a:p>
        </p:txBody>
      </p:sp>
      <p:pic>
        <p:nvPicPr>
          <p:cNvPr id="4" name="Picture 3">
            <a:extLst>
              <a:ext uri="{FF2B5EF4-FFF2-40B4-BE49-F238E27FC236}">
                <a16:creationId xmlns:a16="http://schemas.microsoft.com/office/drawing/2014/main" id="{C20C50F8-B4B5-4D27-8B45-F3559F2E7DF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3209" y="6216312"/>
            <a:ext cx="2918790" cy="641688"/>
          </a:xfrm>
          <a:prstGeom prst="rect">
            <a:avLst/>
          </a:prstGeom>
        </p:spPr>
      </p:pic>
      <p:pic>
        <p:nvPicPr>
          <p:cNvPr id="10" name="Picture 9">
            <a:extLst>
              <a:ext uri="{FF2B5EF4-FFF2-40B4-BE49-F238E27FC236}">
                <a16:creationId xmlns:a16="http://schemas.microsoft.com/office/drawing/2014/main" id="{BDF81AEE-EF54-4DD8-AE63-125CD98587A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12" name="Rectangle 11">
            <a:extLst>
              <a:ext uri="{FF2B5EF4-FFF2-40B4-BE49-F238E27FC236}">
                <a16:creationId xmlns:a16="http://schemas.microsoft.com/office/drawing/2014/main" id="{BFD6A242-46F0-44B1-BA8C-9E2542FE1476}"/>
              </a:ext>
            </a:extLst>
          </p:cNvPr>
          <p:cNvSpPr/>
          <p:nvPr/>
        </p:nvSpPr>
        <p:spPr>
          <a:xfrm>
            <a:off x="0" y="6120573"/>
            <a:ext cx="1750429" cy="7374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Your logo</a:t>
            </a:r>
          </a:p>
        </p:txBody>
      </p:sp>
    </p:spTree>
    <p:extLst>
      <p:ext uri="{BB962C8B-B14F-4D97-AF65-F5344CB8AC3E}">
        <p14:creationId xmlns:p14="http://schemas.microsoft.com/office/powerpoint/2010/main" val="4002768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84067" cy="1325563"/>
          </a:xfrm>
        </p:spPr>
        <p:txBody>
          <a:bodyPr/>
          <a:lstStyle/>
          <a:p>
            <a:r>
              <a:rPr lang="en-US" b="1" dirty="0"/>
              <a:t>6 Categories of Healthy Lifestyles</a:t>
            </a:r>
            <a:endParaRPr lang="en-GB" b="1" dirty="0"/>
          </a:p>
        </p:txBody>
      </p:sp>
      <p:pic>
        <p:nvPicPr>
          <p:cNvPr id="17" name="Picture 16">
            <a:extLst>
              <a:ext uri="{FF2B5EF4-FFF2-40B4-BE49-F238E27FC236}">
                <a16:creationId xmlns:a16="http://schemas.microsoft.com/office/drawing/2014/main" id="{CC3F3A3C-C0FF-4518-A517-21283955D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graphicFrame>
        <p:nvGraphicFramePr>
          <p:cNvPr id="5" name="Content Placeholder 4">
            <a:extLst>
              <a:ext uri="{FF2B5EF4-FFF2-40B4-BE49-F238E27FC236}">
                <a16:creationId xmlns:a16="http://schemas.microsoft.com/office/drawing/2014/main" id="{3C1773B2-ACC9-4674-B028-F52A50E992EE}"/>
              </a:ext>
            </a:extLst>
          </p:cNvPr>
          <p:cNvGraphicFramePr>
            <a:graphicFrameLocks noGrp="1"/>
          </p:cNvGraphicFramePr>
          <p:nvPr>
            <p:ph idx="1"/>
            <p:extLst>
              <p:ext uri="{D42A27DB-BD31-4B8C-83A1-F6EECF244321}">
                <p14:modId xmlns:p14="http://schemas.microsoft.com/office/powerpoint/2010/main" val="3109196088"/>
              </p:ext>
            </p:extLst>
          </p:nvPr>
        </p:nvGraphicFramePr>
        <p:xfrm>
          <a:off x="3048000" y="1524000"/>
          <a:ext cx="10851777" cy="4968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a:extLst>
              <a:ext uri="{FF2B5EF4-FFF2-40B4-BE49-F238E27FC236}">
                <a16:creationId xmlns:a16="http://schemas.microsoft.com/office/drawing/2014/main" id="{E0C05DBE-22B8-42E3-9531-09C5CB4E3FE7}"/>
              </a:ext>
            </a:extLst>
          </p:cNvPr>
          <p:cNvSpPr/>
          <p:nvPr/>
        </p:nvSpPr>
        <p:spPr>
          <a:xfrm>
            <a:off x="838200" y="2067892"/>
            <a:ext cx="4701988" cy="3785652"/>
          </a:xfrm>
          <a:prstGeom prst="rect">
            <a:avLst/>
          </a:prstGeom>
        </p:spPr>
        <p:txBody>
          <a:bodyPr wrap="square">
            <a:spAutoFit/>
          </a:bodyPr>
          <a:lstStyle/>
          <a:p>
            <a:pPr algn="ctr">
              <a:spcAft>
                <a:spcPts val="0"/>
              </a:spcAft>
            </a:pPr>
            <a:r>
              <a:rPr lang="en-US" sz="2400" dirty="0">
                <a:solidFill>
                  <a:srgbClr val="000000"/>
                </a:solidFill>
                <a:ea typeface="Calibri" panose="020F0502020204030204" pitchFamily="34" charset="0"/>
                <a:cs typeface="Calibri Light" panose="020F0302020204030204" pitchFamily="34" charset="0"/>
              </a:rPr>
              <a:t>Healthy Lifestyles, in the context of the HEPAS project, refer to the findings of a consensus study into the most effective elements of learning and health support systems influencing school students’ healthy lifestyles education. </a:t>
            </a:r>
          </a:p>
          <a:p>
            <a:pPr algn="ctr">
              <a:spcAft>
                <a:spcPts val="0"/>
              </a:spcAft>
            </a:pPr>
            <a:r>
              <a:rPr lang="en-US" sz="2400" dirty="0">
                <a:solidFill>
                  <a:srgbClr val="000000"/>
                </a:solidFill>
                <a:ea typeface="Calibri" panose="020F0502020204030204" pitchFamily="34" charset="0"/>
                <a:cs typeface="Calibri Light" panose="020F0302020204030204" pitchFamily="34" charset="0"/>
              </a:rPr>
              <a:t>We identify the following 6 categories of Healthy Lifestyles in a school context.</a:t>
            </a:r>
            <a:endParaRPr lang="de-DE"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59423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84067" cy="1325563"/>
          </a:xfrm>
        </p:spPr>
        <p:txBody>
          <a:bodyPr/>
          <a:lstStyle/>
          <a:p>
            <a:r>
              <a:rPr lang="en-US" b="1" dirty="0"/>
              <a:t>6 Categories of Healthy Lifestyles</a:t>
            </a:r>
            <a:endParaRPr lang="en-GB" b="1" dirty="0"/>
          </a:p>
        </p:txBody>
      </p:sp>
      <p:pic>
        <p:nvPicPr>
          <p:cNvPr id="17" name="Picture 16">
            <a:extLst>
              <a:ext uri="{FF2B5EF4-FFF2-40B4-BE49-F238E27FC236}">
                <a16:creationId xmlns:a16="http://schemas.microsoft.com/office/drawing/2014/main" id="{CC3F3A3C-C0FF-4518-A517-21283955D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graphicFrame>
        <p:nvGraphicFramePr>
          <p:cNvPr id="5" name="Content Placeholder 4">
            <a:extLst>
              <a:ext uri="{FF2B5EF4-FFF2-40B4-BE49-F238E27FC236}">
                <a16:creationId xmlns:a16="http://schemas.microsoft.com/office/drawing/2014/main" id="{755053DF-2B0A-43BB-8195-C2A2B7C1C8D6}"/>
              </a:ext>
            </a:extLst>
          </p:cNvPr>
          <p:cNvGraphicFramePr>
            <a:graphicFrameLocks noGrp="1"/>
          </p:cNvGraphicFramePr>
          <p:nvPr>
            <p:ph idx="1"/>
            <p:extLst>
              <p:ext uri="{D42A27DB-BD31-4B8C-83A1-F6EECF244321}">
                <p14:modId xmlns:p14="http://schemas.microsoft.com/office/powerpoint/2010/main" val="181344966"/>
              </p:ext>
            </p:extLst>
          </p:nvPr>
        </p:nvGraphicFramePr>
        <p:xfrm>
          <a:off x="395059" y="1469878"/>
          <a:ext cx="11401882" cy="52489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56765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331437" cy="1325563"/>
          </a:xfrm>
        </p:spPr>
        <p:txBody>
          <a:bodyPr/>
          <a:lstStyle/>
          <a:p>
            <a:r>
              <a:rPr lang="en-GB" b="1" dirty="0"/>
              <a:t>The evidence</a:t>
            </a:r>
          </a:p>
        </p:txBody>
      </p:sp>
      <p:pic>
        <p:nvPicPr>
          <p:cNvPr id="17" name="Picture 16">
            <a:extLst>
              <a:ext uri="{FF2B5EF4-FFF2-40B4-BE49-F238E27FC236}">
                <a16:creationId xmlns:a16="http://schemas.microsoft.com/office/drawing/2014/main" id="{CC3F3A3C-C0FF-4518-A517-21283955D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9" name="Rectangle: Rounded Corners 8">
            <a:extLst>
              <a:ext uri="{FF2B5EF4-FFF2-40B4-BE49-F238E27FC236}">
                <a16:creationId xmlns:a16="http://schemas.microsoft.com/office/drawing/2014/main" id="{B1092C50-C956-4BA0-B8FA-C37BE709DDC5}"/>
              </a:ext>
            </a:extLst>
          </p:cNvPr>
          <p:cNvSpPr/>
          <p:nvPr/>
        </p:nvSpPr>
        <p:spPr>
          <a:xfrm>
            <a:off x="364843" y="3111528"/>
            <a:ext cx="5847638" cy="178244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lgn="ctr"/>
            <a:r>
              <a:rPr lang="en-GB" sz="2200" dirty="0"/>
              <a:t>On a general level, staff professional development, family &amp; community engagement, and healthy eating should be part of healthy school policies developed within school development measures.</a:t>
            </a:r>
            <a:endParaRPr lang="es-ES" sz="2200" dirty="0"/>
          </a:p>
        </p:txBody>
      </p:sp>
      <p:sp>
        <p:nvSpPr>
          <p:cNvPr id="18" name="Rectangle: Rounded Corners 17">
            <a:extLst>
              <a:ext uri="{FF2B5EF4-FFF2-40B4-BE49-F238E27FC236}">
                <a16:creationId xmlns:a16="http://schemas.microsoft.com/office/drawing/2014/main" id="{087DB2C5-6EF2-491F-9C05-AA99E96870B5}"/>
              </a:ext>
            </a:extLst>
          </p:cNvPr>
          <p:cNvSpPr/>
          <p:nvPr/>
        </p:nvSpPr>
        <p:spPr>
          <a:xfrm>
            <a:off x="6212481" y="4657249"/>
            <a:ext cx="5390150" cy="1975371"/>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lgn="ctr"/>
            <a:r>
              <a:rPr lang="en-GB" sz="2200" dirty="0"/>
              <a:t>On a more specific level, promoting physically active lifestyles throughout the school day should be supported by quality PE, active recess, PA in classroom lessons, and active transport. </a:t>
            </a:r>
            <a:endParaRPr lang="es-ES" sz="2200" dirty="0"/>
          </a:p>
        </p:txBody>
      </p:sp>
      <p:sp>
        <p:nvSpPr>
          <p:cNvPr id="7" name="Rectangle 6">
            <a:extLst>
              <a:ext uri="{FF2B5EF4-FFF2-40B4-BE49-F238E27FC236}">
                <a16:creationId xmlns:a16="http://schemas.microsoft.com/office/drawing/2014/main" id="{6A843775-A0A7-4672-A10F-5DD0E9C22851}"/>
              </a:ext>
            </a:extLst>
          </p:cNvPr>
          <p:cNvSpPr/>
          <p:nvPr/>
        </p:nvSpPr>
        <p:spPr>
          <a:xfrm>
            <a:off x="395058" y="1476291"/>
            <a:ext cx="11401883" cy="1446550"/>
          </a:xfrm>
          <a:prstGeom prst="rect">
            <a:avLst/>
          </a:prstGeom>
        </p:spPr>
        <p:txBody>
          <a:bodyPr wrap="square">
            <a:spAutoFit/>
          </a:bodyPr>
          <a:lstStyle/>
          <a:p>
            <a:r>
              <a:rPr lang="en-GB" sz="2200" dirty="0"/>
              <a:t>Cognizant of the limitations of any exploratory study, which are likely to be magnified during the unprecedented circumstances in which it took place, we are cautious of overly optimistic or generalised conclusions from available data.</a:t>
            </a:r>
            <a:r>
              <a:rPr lang="en-US" sz="2200" dirty="0"/>
              <a:t> But the following two observations represent a pattern of findings in the literature.</a:t>
            </a:r>
            <a:endParaRPr lang="en-GB" sz="2200" dirty="0"/>
          </a:p>
        </p:txBody>
      </p:sp>
    </p:spTree>
    <p:extLst>
      <p:ext uri="{BB962C8B-B14F-4D97-AF65-F5344CB8AC3E}">
        <p14:creationId xmlns:p14="http://schemas.microsoft.com/office/powerpoint/2010/main" val="1206531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435009" cy="1325563"/>
          </a:xfrm>
        </p:spPr>
        <p:txBody>
          <a:bodyPr/>
          <a:lstStyle/>
          <a:p>
            <a:r>
              <a:rPr lang="en-GB" b="1" dirty="0"/>
              <a:t>Recommendations</a:t>
            </a:r>
          </a:p>
        </p:txBody>
      </p:sp>
      <p:pic>
        <p:nvPicPr>
          <p:cNvPr id="17" name="Picture 16">
            <a:extLst>
              <a:ext uri="{FF2B5EF4-FFF2-40B4-BE49-F238E27FC236}">
                <a16:creationId xmlns:a16="http://schemas.microsoft.com/office/drawing/2014/main" id="{CC3F3A3C-C0FF-4518-A517-21283955D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sp>
        <p:nvSpPr>
          <p:cNvPr id="18" name="Rectangle: Rounded Corners 17">
            <a:extLst>
              <a:ext uri="{FF2B5EF4-FFF2-40B4-BE49-F238E27FC236}">
                <a16:creationId xmlns:a16="http://schemas.microsoft.com/office/drawing/2014/main" id="{8B766D81-15AE-4DC9-9EE4-7E27920C6E53}"/>
              </a:ext>
            </a:extLst>
          </p:cNvPr>
          <p:cNvSpPr/>
          <p:nvPr/>
        </p:nvSpPr>
        <p:spPr>
          <a:xfrm>
            <a:off x="218493" y="1990688"/>
            <a:ext cx="5036088" cy="2713887"/>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r>
              <a:rPr lang="en-GB" sz="2000" dirty="0"/>
              <a:t>Relevant initiatives providing opportunities for healthy lifestyles throughout the school day should be conceptualised in a flexible </a:t>
            </a:r>
            <a:r>
              <a:rPr lang="en-GB" sz="2000" b="1" dirty="0"/>
              <a:t>model of a Healthy and Physically Active School</a:t>
            </a:r>
            <a:r>
              <a:rPr lang="en-GB" sz="2000" dirty="0"/>
              <a:t>, taking advantage of </a:t>
            </a:r>
            <a:r>
              <a:rPr lang="en-GB" sz="2000" b="1" dirty="0"/>
              <a:t>opportunities throughout the school day</a:t>
            </a:r>
            <a:r>
              <a:rPr lang="en-GB" sz="2000" dirty="0"/>
              <a:t>, adaptable to individual schools’ specific contexts.</a:t>
            </a:r>
            <a:endParaRPr lang="es-ES" sz="2000" dirty="0"/>
          </a:p>
        </p:txBody>
      </p:sp>
      <p:sp>
        <p:nvSpPr>
          <p:cNvPr id="19" name="Rectangle: Rounded Corners 18">
            <a:extLst>
              <a:ext uri="{FF2B5EF4-FFF2-40B4-BE49-F238E27FC236}">
                <a16:creationId xmlns:a16="http://schemas.microsoft.com/office/drawing/2014/main" id="{55BC7629-031B-48CB-B56D-71D60C4A1411}"/>
              </a:ext>
            </a:extLst>
          </p:cNvPr>
          <p:cNvSpPr/>
          <p:nvPr/>
        </p:nvSpPr>
        <p:spPr>
          <a:xfrm>
            <a:off x="218492" y="4950823"/>
            <a:ext cx="5036089" cy="1666182"/>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r>
              <a:rPr lang="en-GB" sz="2000" b="1" dirty="0"/>
              <a:t>Opportunities to promote healthy lifestyles should be maximised</a:t>
            </a:r>
            <a:r>
              <a:rPr lang="en-GB" sz="2000" dirty="0"/>
              <a:t>, so students understand </a:t>
            </a:r>
            <a:r>
              <a:rPr lang="en-GB" sz="2000" b="1" dirty="0"/>
              <a:t>healthy behaviours can be incorporated into all aspects of school life</a:t>
            </a:r>
            <a:r>
              <a:rPr lang="en-GB" sz="2000" dirty="0"/>
              <a:t>, as well as life beyond school.</a:t>
            </a:r>
            <a:endParaRPr lang="es-ES" sz="2000" dirty="0"/>
          </a:p>
        </p:txBody>
      </p:sp>
      <p:sp>
        <p:nvSpPr>
          <p:cNvPr id="20" name="Rectangle: Rounded Corners 19">
            <a:extLst>
              <a:ext uri="{FF2B5EF4-FFF2-40B4-BE49-F238E27FC236}">
                <a16:creationId xmlns:a16="http://schemas.microsoft.com/office/drawing/2014/main" id="{D04F53C3-6D4A-4A3B-873F-FAA557C7F364}"/>
              </a:ext>
            </a:extLst>
          </p:cNvPr>
          <p:cNvSpPr/>
          <p:nvPr/>
        </p:nvSpPr>
        <p:spPr>
          <a:xfrm>
            <a:off x="5876615" y="2028857"/>
            <a:ext cx="5920326" cy="1183653"/>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r>
              <a:rPr lang="en-GB" sz="2000" dirty="0"/>
              <a:t>The promotion of healthy lifestyles throughout the school day should be </a:t>
            </a:r>
            <a:r>
              <a:rPr lang="en-GB" sz="2000" b="1" dirty="0"/>
              <a:t>embedded within school policies and development plans</a:t>
            </a:r>
            <a:r>
              <a:rPr lang="en-GB" sz="2000" dirty="0"/>
              <a:t>.</a:t>
            </a:r>
            <a:endParaRPr lang="es-ES" sz="2000" dirty="0"/>
          </a:p>
        </p:txBody>
      </p:sp>
      <p:sp>
        <p:nvSpPr>
          <p:cNvPr id="21" name="Rectangle: Rounded Corners 20">
            <a:extLst>
              <a:ext uri="{FF2B5EF4-FFF2-40B4-BE49-F238E27FC236}">
                <a16:creationId xmlns:a16="http://schemas.microsoft.com/office/drawing/2014/main" id="{60DC4DBF-A9C3-4588-82BE-843C5C95CD1F}"/>
              </a:ext>
            </a:extLst>
          </p:cNvPr>
          <p:cNvSpPr/>
          <p:nvPr/>
        </p:nvSpPr>
        <p:spPr>
          <a:xfrm>
            <a:off x="5876615" y="3440947"/>
            <a:ext cx="5920326" cy="3199311"/>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r>
              <a:rPr lang="en-GB" sz="2000" dirty="0"/>
              <a:t>The simultaneous implementation of the components of a healthy school is likely to prove an administrative and professional challenge, so </a:t>
            </a:r>
            <a:r>
              <a:rPr lang="en-GB" sz="2000" b="1" dirty="0"/>
              <a:t>priorities need to be identified,</a:t>
            </a:r>
            <a:r>
              <a:rPr lang="en-GB" sz="2000" dirty="0"/>
              <a:t> and </a:t>
            </a:r>
            <a:r>
              <a:rPr lang="en-GB" sz="2000" b="1" dirty="0"/>
              <a:t>implementation considered a long-term project</a:t>
            </a:r>
            <a:r>
              <a:rPr lang="en-GB" sz="2000" dirty="0"/>
              <a:t>. Efforts should be undertaken based on shared agreement among stakeholders – school leaders, teachers, parents, community-based decision-makers, and students – within school development plans.</a:t>
            </a:r>
            <a:endParaRPr lang="es-ES" sz="2000" dirty="0"/>
          </a:p>
        </p:txBody>
      </p:sp>
      <p:sp>
        <p:nvSpPr>
          <p:cNvPr id="8" name="Rectangle 7">
            <a:extLst>
              <a:ext uri="{FF2B5EF4-FFF2-40B4-BE49-F238E27FC236}">
                <a16:creationId xmlns:a16="http://schemas.microsoft.com/office/drawing/2014/main" id="{0183CB88-F80E-491B-BC49-346FEE3F3419}"/>
              </a:ext>
            </a:extLst>
          </p:cNvPr>
          <p:cNvSpPr/>
          <p:nvPr/>
        </p:nvSpPr>
        <p:spPr>
          <a:xfrm>
            <a:off x="395058" y="1476291"/>
            <a:ext cx="11401883" cy="430887"/>
          </a:xfrm>
          <a:prstGeom prst="rect">
            <a:avLst/>
          </a:prstGeom>
        </p:spPr>
        <p:txBody>
          <a:bodyPr wrap="square">
            <a:spAutoFit/>
          </a:bodyPr>
          <a:lstStyle/>
          <a:p>
            <a:r>
              <a:rPr lang="en-US" sz="2200" dirty="0"/>
              <a:t>What schools can do to encourage their students to adopt healthy lifestyles.</a:t>
            </a:r>
          </a:p>
        </p:txBody>
      </p:sp>
    </p:spTree>
    <p:extLst>
      <p:ext uri="{BB962C8B-B14F-4D97-AF65-F5344CB8AC3E}">
        <p14:creationId xmlns:p14="http://schemas.microsoft.com/office/powerpoint/2010/main" val="132792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84067" cy="1325563"/>
          </a:xfrm>
        </p:spPr>
        <p:txBody>
          <a:bodyPr/>
          <a:lstStyle/>
          <a:p>
            <a:r>
              <a:rPr lang="en-US" b="1" dirty="0"/>
              <a:t>Step-by-step: What schools can do</a:t>
            </a:r>
          </a:p>
        </p:txBody>
      </p:sp>
      <p:pic>
        <p:nvPicPr>
          <p:cNvPr id="17" name="Picture 16">
            <a:extLst>
              <a:ext uri="{FF2B5EF4-FFF2-40B4-BE49-F238E27FC236}">
                <a16:creationId xmlns:a16="http://schemas.microsoft.com/office/drawing/2014/main" id="{CC3F3A3C-C0FF-4518-A517-21283955DC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26064" y="11980"/>
            <a:ext cx="2470877" cy="1805418"/>
          </a:xfrm>
          <a:prstGeom prst="rect">
            <a:avLst/>
          </a:prstGeom>
          <a:noFill/>
          <a:ln>
            <a:noFill/>
          </a:ln>
        </p:spPr>
      </p:pic>
      <p:graphicFrame>
        <p:nvGraphicFramePr>
          <p:cNvPr id="4" name="Diagrama 3">
            <a:extLst>
              <a:ext uri="{FF2B5EF4-FFF2-40B4-BE49-F238E27FC236}">
                <a16:creationId xmlns:a16="http://schemas.microsoft.com/office/drawing/2014/main" id="{70728174-312C-D941-BAF5-ACE616F9EA0D}"/>
              </a:ext>
            </a:extLst>
          </p:cNvPr>
          <p:cNvGraphicFramePr/>
          <p:nvPr>
            <p:extLst>
              <p:ext uri="{D42A27DB-BD31-4B8C-83A1-F6EECF244321}">
                <p14:modId xmlns:p14="http://schemas.microsoft.com/office/powerpoint/2010/main" val="176088816"/>
              </p:ext>
            </p:extLst>
          </p:nvPr>
        </p:nvGraphicFramePr>
        <p:xfrm>
          <a:off x="1002756" y="1690688"/>
          <a:ext cx="10186487" cy="49588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92188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TotalTime>
  <Words>870</Words>
  <Application>Microsoft Office PowerPoint</Application>
  <PresentationFormat>Widescreen</PresentationFormat>
  <Paragraphs>44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Healthy Lifestyle </vt:lpstr>
      <vt:lpstr>6 Categories of Healthy Lifestyles</vt:lpstr>
      <vt:lpstr>6 Categories of Healthy Lifestyles</vt:lpstr>
      <vt:lpstr>The evidence</vt:lpstr>
      <vt:lpstr>Recommendations</vt:lpstr>
      <vt:lpstr>Step-by-step: What schools can do</vt:lpstr>
    </vt:vector>
  </TitlesOfParts>
  <Company>University of Luxembourg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Claude SCHEUER</dc:creator>
  <cp:lastModifiedBy>Claude SCHEUER</cp:lastModifiedBy>
  <cp:revision>34</cp:revision>
  <dcterms:created xsi:type="dcterms:W3CDTF">2019-10-07T13:21:18Z</dcterms:created>
  <dcterms:modified xsi:type="dcterms:W3CDTF">2022-02-24T14:00:05Z</dcterms:modified>
</cp:coreProperties>
</file>