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6" r:id="rId2"/>
    <p:sldId id="279" r:id="rId3"/>
    <p:sldId id="285" r:id="rId4"/>
    <p:sldId id="281" r:id="rId5"/>
    <p:sldId id="286" r:id="rId6"/>
    <p:sldId id="283" r:id="rId7"/>
    <p:sldId id="28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92" autoAdjust="0"/>
    <p:restoredTop sz="94660"/>
  </p:normalViewPr>
  <p:slideViewPr>
    <p:cSldViewPr snapToGrid="0">
      <p:cViewPr varScale="1">
        <p:scale>
          <a:sx n="65" d="100"/>
          <a:sy n="65" d="100"/>
        </p:scale>
        <p:origin x="66" y="10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5A37CE-BD80-4123-AFEA-42818DEB278C}" type="doc">
      <dgm:prSet loTypeId="urn:microsoft.com/office/officeart/2005/8/layout/radial6" loCatId="cycle" qsTypeId="urn:microsoft.com/office/officeart/2005/8/quickstyle/3d3" qsCatId="3D" csTypeId="urn:microsoft.com/office/officeart/2005/8/colors/accent1_3" csCatId="accent1" phldr="1"/>
      <dgm:spPr/>
      <dgm:t>
        <a:bodyPr/>
        <a:lstStyle/>
        <a:p>
          <a:endParaRPr lang="en-US"/>
        </a:p>
      </dgm:t>
    </dgm:pt>
    <dgm:pt modelId="{627B7AE2-D409-451F-B25B-D3A9908D9B3D}">
      <dgm:prSet phldrT="[Text]"/>
      <dgm:spPr/>
      <dgm:t>
        <a:bodyPr/>
        <a:lstStyle/>
        <a:p>
          <a:r>
            <a:rPr lang="en-GB" b="1" noProof="0" dirty="0"/>
            <a:t>Transversal Dimension</a:t>
          </a:r>
        </a:p>
      </dgm:t>
    </dgm:pt>
    <dgm:pt modelId="{376EA704-D9E5-487D-AC7F-8184E99B26F8}" type="parTrans" cxnId="{4A2C0533-EFDA-442C-8995-46080DF655A3}">
      <dgm:prSet/>
      <dgm:spPr/>
      <dgm:t>
        <a:bodyPr/>
        <a:lstStyle/>
        <a:p>
          <a:endParaRPr lang="en-GB" noProof="0" dirty="0"/>
        </a:p>
      </dgm:t>
    </dgm:pt>
    <dgm:pt modelId="{6CAF08A8-C861-4CEC-840E-F32DB2DD7DDA}" type="sibTrans" cxnId="{4A2C0533-EFDA-442C-8995-46080DF655A3}">
      <dgm:prSet/>
      <dgm:spPr/>
      <dgm:t>
        <a:bodyPr/>
        <a:lstStyle/>
        <a:p>
          <a:endParaRPr lang="en-GB" noProof="0" dirty="0"/>
        </a:p>
      </dgm:t>
    </dgm:pt>
    <dgm:pt modelId="{4E76428B-6B9E-4FF3-B4A8-D4006DBEDCAA}">
      <dgm:prSet phldrT="[Text]"/>
      <dgm:spPr/>
      <dgm:t>
        <a:bodyPr/>
        <a:lstStyle/>
        <a:p>
          <a:r>
            <a:rPr lang="en-GB" b="1" dirty="0"/>
            <a:t>Inclusion and diversity</a:t>
          </a:r>
          <a:endParaRPr lang="en-GB" b="1" noProof="0" dirty="0"/>
        </a:p>
      </dgm:t>
    </dgm:pt>
    <dgm:pt modelId="{E58B4308-0D5A-4537-8D92-0C1576085D58}" type="parTrans" cxnId="{487C1C73-873C-4CC1-96D3-002D86A4C41D}">
      <dgm:prSet/>
      <dgm:spPr/>
      <dgm:t>
        <a:bodyPr/>
        <a:lstStyle/>
        <a:p>
          <a:endParaRPr lang="en-GB" noProof="0" dirty="0"/>
        </a:p>
      </dgm:t>
    </dgm:pt>
    <dgm:pt modelId="{090F3715-13B3-40B7-9D0E-7EE0C6C4EF7D}" type="sibTrans" cxnId="{487C1C73-873C-4CC1-96D3-002D86A4C41D}">
      <dgm:prSet/>
      <dgm:spPr/>
      <dgm:t>
        <a:bodyPr/>
        <a:lstStyle/>
        <a:p>
          <a:endParaRPr lang="en-GB" noProof="0" dirty="0"/>
        </a:p>
      </dgm:t>
    </dgm:pt>
    <dgm:pt modelId="{765B5A70-4701-4C7F-BA89-02369C2BCFB7}">
      <dgm:prSet/>
      <dgm:spPr/>
      <dgm:t>
        <a:bodyPr/>
        <a:lstStyle/>
        <a:p>
          <a:r>
            <a:rPr lang="en-GB" b="1" dirty="0"/>
            <a:t>Continuous professional development</a:t>
          </a:r>
          <a:endParaRPr lang="de-DE" b="1" dirty="0"/>
        </a:p>
      </dgm:t>
    </dgm:pt>
    <dgm:pt modelId="{40A3748F-FD79-431C-970F-091A66131FAB}" type="parTrans" cxnId="{A1B929BA-E54F-4D9E-96B2-D707FCFB412D}">
      <dgm:prSet/>
      <dgm:spPr/>
      <dgm:t>
        <a:bodyPr/>
        <a:lstStyle/>
        <a:p>
          <a:endParaRPr lang="en-US"/>
        </a:p>
      </dgm:t>
    </dgm:pt>
    <dgm:pt modelId="{986301B1-3AC5-45E0-99C9-FF8C0F2F40DE}" type="sibTrans" cxnId="{A1B929BA-E54F-4D9E-96B2-D707FCFB412D}">
      <dgm:prSet/>
      <dgm:spPr/>
      <dgm:t>
        <a:bodyPr/>
        <a:lstStyle/>
        <a:p>
          <a:endParaRPr lang="en-US"/>
        </a:p>
      </dgm:t>
    </dgm:pt>
    <dgm:pt modelId="{9DE81BCC-2C39-4D74-BEA1-2CFCF6C850D0}">
      <dgm:prSet/>
      <dgm:spPr/>
      <dgm:t>
        <a:bodyPr/>
        <a:lstStyle/>
        <a:p>
          <a:r>
            <a:rPr lang="en-GB" b="1" dirty="0"/>
            <a:t>Facilities, equipment and resources</a:t>
          </a:r>
          <a:endParaRPr lang="de-DE" b="1" dirty="0"/>
        </a:p>
      </dgm:t>
    </dgm:pt>
    <dgm:pt modelId="{A86A817F-6C09-43B2-BEAA-4BA6B4E7441A}" type="parTrans" cxnId="{91F1D995-F706-4561-BD99-86B88A8BCE61}">
      <dgm:prSet/>
      <dgm:spPr/>
      <dgm:t>
        <a:bodyPr/>
        <a:lstStyle/>
        <a:p>
          <a:endParaRPr lang="en-US"/>
        </a:p>
      </dgm:t>
    </dgm:pt>
    <dgm:pt modelId="{717AA7F9-C283-499A-AB66-DB45E1F5FB80}" type="sibTrans" cxnId="{91F1D995-F706-4561-BD99-86B88A8BCE61}">
      <dgm:prSet/>
      <dgm:spPr/>
      <dgm:t>
        <a:bodyPr/>
        <a:lstStyle/>
        <a:p>
          <a:endParaRPr lang="en-US"/>
        </a:p>
      </dgm:t>
    </dgm:pt>
    <dgm:pt modelId="{99802F17-5B20-4BC6-86EF-8AE9EF8E0FBC}">
      <dgm:prSet/>
      <dgm:spPr/>
      <dgm:t>
        <a:bodyPr/>
        <a:lstStyle/>
        <a:p>
          <a:r>
            <a:rPr lang="en-GB" b="1" dirty="0"/>
            <a:t>Community partnerships</a:t>
          </a:r>
          <a:endParaRPr lang="de-DE" b="1" dirty="0"/>
        </a:p>
      </dgm:t>
    </dgm:pt>
    <dgm:pt modelId="{33374FDB-DBFE-4B92-9684-51FA5D1F9D7E}" type="parTrans" cxnId="{3F3B4BCE-F205-4A6E-92A1-99C4E4BE3EED}">
      <dgm:prSet/>
      <dgm:spPr/>
      <dgm:t>
        <a:bodyPr/>
        <a:lstStyle/>
        <a:p>
          <a:endParaRPr lang="en-US"/>
        </a:p>
      </dgm:t>
    </dgm:pt>
    <dgm:pt modelId="{B4A6E998-F2A7-4A3F-A0B8-B2878D9C9EBA}" type="sibTrans" cxnId="{3F3B4BCE-F205-4A6E-92A1-99C4E4BE3EED}">
      <dgm:prSet/>
      <dgm:spPr/>
      <dgm:t>
        <a:bodyPr/>
        <a:lstStyle/>
        <a:p>
          <a:endParaRPr lang="en-US"/>
        </a:p>
      </dgm:t>
    </dgm:pt>
    <dgm:pt modelId="{4622BA5D-1FD6-43F6-87BF-4D41C32AD0F3}">
      <dgm:prSet/>
      <dgm:spPr/>
      <dgm:t>
        <a:bodyPr/>
        <a:lstStyle/>
        <a:p>
          <a:r>
            <a:rPr lang="en-GB" b="1" dirty="0"/>
            <a:t>School events, project weeks, camps</a:t>
          </a:r>
          <a:endParaRPr lang="de-DE" b="1" dirty="0"/>
        </a:p>
      </dgm:t>
    </dgm:pt>
    <dgm:pt modelId="{70D89FFF-1488-4D8C-8775-585A28575E36}" type="parTrans" cxnId="{385EB073-8ABC-41B9-8C99-FC3B26EB9096}">
      <dgm:prSet/>
      <dgm:spPr/>
      <dgm:t>
        <a:bodyPr/>
        <a:lstStyle/>
        <a:p>
          <a:endParaRPr lang="en-US"/>
        </a:p>
      </dgm:t>
    </dgm:pt>
    <dgm:pt modelId="{8266FBE0-00FD-40C3-A332-80C9AE68432B}" type="sibTrans" cxnId="{385EB073-8ABC-41B9-8C99-FC3B26EB9096}">
      <dgm:prSet/>
      <dgm:spPr/>
      <dgm:t>
        <a:bodyPr/>
        <a:lstStyle/>
        <a:p>
          <a:endParaRPr lang="en-US"/>
        </a:p>
      </dgm:t>
    </dgm:pt>
    <dgm:pt modelId="{FF260C95-8F1E-458F-ACFB-3753873442DC}" type="pres">
      <dgm:prSet presAssocID="{045A37CE-BD80-4123-AFEA-42818DEB278C}" presName="Name0" presStyleCnt="0">
        <dgm:presLayoutVars>
          <dgm:chMax val="1"/>
          <dgm:dir/>
          <dgm:animLvl val="ctr"/>
          <dgm:resizeHandles val="exact"/>
        </dgm:presLayoutVars>
      </dgm:prSet>
      <dgm:spPr/>
    </dgm:pt>
    <dgm:pt modelId="{8758115F-33C9-48F9-B533-B83B2E7F0397}" type="pres">
      <dgm:prSet presAssocID="{627B7AE2-D409-451F-B25B-D3A9908D9B3D}" presName="centerShape" presStyleLbl="node0" presStyleIdx="0" presStyleCnt="1"/>
      <dgm:spPr/>
    </dgm:pt>
    <dgm:pt modelId="{9FA084D2-99D2-4A14-87B7-3FE6D17BBA7E}" type="pres">
      <dgm:prSet presAssocID="{4E76428B-6B9E-4FF3-B4A8-D4006DBEDCAA}" presName="node" presStyleLbl="node1" presStyleIdx="0" presStyleCnt="5">
        <dgm:presLayoutVars>
          <dgm:bulletEnabled val="1"/>
        </dgm:presLayoutVars>
      </dgm:prSet>
      <dgm:spPr/>
    </dgm:pt>
    <dgm:pt modelId="{58161F4C-80F6-4B94-90C6-8B9F4CE35483}" type="pres">
      <dgm:prSet presAssocID="{4E76428B-6B9E-4FF3-B4A8-D4006DBEDCAA}" presName="dummy" presStyleCnt="0"/>
      <dgm:spPr/>
    </dgm:pt>
    <dgm:pt modelId="{8C3F199B-DAB3-4AF9-9AE7-9CB71A10A3AD}" type="pres">
      <dgm:prSet presAssocID="{090F3715-13B3-40B7-9D0E-7EE0C6C4EF7D}" presName="sibTrans" presStyleLbl="sibTrans2D1" presStyleIdx="0" presStyleCnt="5"/>
      <dgm:spPr/>
    </dgm:pt>
    <dgm:pt modelId="{4A5993EA-9C1B-425C-9092-AF911C4E9612}" type="pres">
      <dgm:prSet presAssocID="{765B5A70-4701-4C7F-BA89-02369C2BCFB7}" presName="node" presStyleLbl="node1" presStyleIdx="1" presStyleCnt="5">
        <dgm:presLayoutVars>
          <dgm:bulletEnabled val="1"/>
        </dgm:presLayoutVars>
      </dgm:prSet>
      <dgm:spPr/>
    </dgm:pt>
    <dgm:pt modelId="{B2D40620-851D-4EC5-BCA9-0FCA088679C0}" type="pres">
      <dgm:prSet presAssocID="{765B5A70-4701-4C7F-BA89-02369C2BCFB7}" presName="dummy" presStyleCnt="0"/>
      <dgm:spPr/>
    </dgm:pt>
    <dgm:pt modelId="{1E1FC64A-674D-4C1D-88A1-3B665B35F723}" type="pres">
      <dgm:prSet presAssocID="{986301B1-3AC5-45E0-99C9-FF8C0F2F40DE}" presName="sibTrans" presStyleLbl="sibTrans2D1" presStyleIdx="1" presStyleCnt="5"/>
      <dgm:spPr/>
    </dgm:pt>
    <dgm:pt modelId="{D677A077-8CEF-42B5-B626-2EC43C7115D5}" type="pres">
      <dgm:prSet presAssocID="{9DE81BCC-2C39-4D74-BEA1-2CFCF6C850D0}" presName="node" presStyleLbl="node1" presStyleIdx="2" presStyleCnt="5">
        <dgm:presLayoutVars>
          <dgm:bulletEnabled val="1"/>
        </dgm:presLayoutVars>
      </dgm:prSet>
      <dgm:spPr/>
    </dgm:pt>
    <dgm:pt modelId="{8C9B87D7-C470-4440-B24C-73EA6B71CB96}" type="pres">
      <dgm:prSet presAssocID="{9DE81BCC-2C39-4D74-BEA1-2CFCF6C850D0}" presName="dummy" presStyleCnt="0"/>
      <dgm:spPr/>
    </dgm:pt>
    <dgm:pt modelId="{26B1ED89-7034-4D62-B03E-8EC417E6FA67}" type="pres">
      <dgm:prSet presAssocID="{717AA7F9-C283-499A-AB66-DB45E1F5FB80}" presName="sibTrans" presStyleLbl="sibTrans2D1" presStyleIdx="2" presStyleCnt="5"/>
      <dgm:spPr/>
    </dgm:pt>
    <dgm:pt modelId="{3511EEDA-F85E-4D86-BB83-10D5C80E02C8}" type="pres">
      <dgm:prSet presAssocID="{99802F17-5B20-4BC6-86EF-8AE9EF8E0FBC}" presName="node" presStyleLbl="node1" presStyleIdx="3" presStyleCnt="5">
        <dgm:presLayoutVars>
          <dgm:bulletEnabled val="1"/>
        </dgm:presLayoutVars>
      </dgm:prSet>
      <dgm:spPr/>
    </dgm:pt>
    <dgm:pt modelId="{24C8D4EF-86E1-41FF-8E71-8809B33A681C}" type="pres">
      <dgm:prSet presAssocID="{99802F17-5B20-4BC6-86EF-8AE9EF8E0FBC}" presName="dummy" presStyleCnt="0"/>
      <dgm:spPr/>
    </dgm:pt>
    <dgm:pt modelId="{12E65D9B-D83A-46C8-AF24-F84FC5F892C4}" type="pres">
      <dgm:prSet presAssocID="{B4A6E998-F2A7-4A3F-A0B8-B2878D9C9EBA}" presName="sibTrans" presStyleLbl="sibTrans2D1" presStyleIdx="3" presStyleCnt="5"/>
      <dgm:spPr/>
    </dgm:pt>
    <dgm:pt modelId="{B47E5D97-55AD-4AD0-A5BE-B91C8A199F0F}" type="pres">
      <dgm:prSet presAssocID="{4622BA5D-1FD6-43F6-87BF-4D41C32AD0F3}" presName="node" presStyleLbl="node1" presStyleIdx="4" presStyleCnt="5">
        <dgm:presLayoutVars>
          <dgm:bulletEnabled val="1"/>
        </dgm:presLayoutVars>
      </dgm:prSet>
      <dgm:spPr/>
    </dgm:pt>
    <dgm:pt modelId="{74FC55A8-6BA4-4C6F-9CFB-1757E1A17786}" type="pres">
      <dgm:prSet presAssocID="{4622BA5D-1FD6-43F6-87BF-4D41C32AD0F3}" presName="dummy" presStyleCnt="0"/>
      <dgm:spPr/>
    </dgm:pt>
    <dgm:pt modelId="{C4B59DEA-7C5C-498F-BE9A-67479F73E68A}" type="pres">
      <dgm:prSet presAssocID="{8266FBE0-00FD-40C3-A332-80C9AE68432B}" presName="sibTrans" presStyleLbl="sibTrans2D1" presStyleIdx="4" presStyleCnt="5"/>
      <dgm:spPr/>
    </dgm:pt>
  </dgm:ptLst>
  <dgm:cxnLst>
    <dgm:cxn modelId="{15CE7006-5BCA-4B27-B7A0-3346C3CBEF0B}" type="presOf" srcId="{4622BA5D-1FD6-43F6-87BF-4D41C32AD0F3}" destId="{B47E5D97-55AD-4AD0-A5BE-B91C8A199F0F}" srcOrd="0" destOrd="0" presId="urn:microsoft.com/office/officeart/2005/8/layout/radial6"/>
    <dgm:cxn modelId="{FFF5AF2C-09E1-44C9-A6DD-6D5212933C7E}" type="presOf" srcId="{4E76428B-6B9E-4FF3-B4A8-D4006DBEDCAA}" destId="{9FA084D2-99D2-4A14-87B7-3FE6D17BBA7E}" srcOrd="0" destOrd="0" presId="urn:microsoft.com/office/officeart/2005/8/layout/radial6"/>
    <dgm:cxn modelId="{4A2C0533-EFDA-442C-8995-46080DF655A3}" srcId="{045A37CE-BD80-4123-AFEA-42818DEB278C}" destId="{627B7AE2-D409-451F-B25B-D3A9908D9B3D}" srcOrd="0" destOrd="0" parTransId="{376EA704-D9E5-487D-AC7F-8184E99B26F8}" sibTransId="{6CAF08A8-C861-4CEC-840E-F32DB2DD7DDA}"/>
    <dgm:cxn modelId="{A5D69244-6F55-475A-B1EB-7FD83D78C3FD}" type="presOf" srcId="{627B7AE2-D409-451F-B25B-D3A9908D9B3D}" destId="{8758115F-33C9-48F9-B533-B83B2E7F0397}" srcOrd="0" destOrd="0" presId="urn:microsoft.com/office/officeart/2005/8/layout/radial6"/>
    <dgm:cxn modelId="{487C1C73-873C-4CC1-96D3-002D86A4C41D}" srcId="{627B7AE2-D409-451F-B25B-D3A9908D9B3D}" destId="{4E76428B-6B9E-4FF3-B4A8-D4006DBEDCAA}" srcOrd="0" destOrd="0" parTransId="{E58B4308-0D5A-4537-8D92-0C1576085D58}" sibTransId="{090F3715-13B3-40B7-9D0E-7EE0C6C4EF7D}"/>
    <dgm:cxn modelId="{385EB073-8ABC-41B9-8C99-FC3B26EB9096}" srcId="{627B7AE2-D409-451F-B25B-D3A9908D9B3D}" destId="{4622BA5D-1FD6-43F6-87BF-4D41C32AD0F3}" srcOrd="4" destOrd="0" parTransId="{70D89FFF-1488-4D8C-8775-585A28575E36}" sibTransId="{8266FBE0-00FD-40C3-A332-80C9AE68432B}"/>
    <dgm:cxn modelId="{91F1D995-F706-4561-BD99-86B88A8BCE61}" srcId="{627B7AE2-D409-451F-B25B-D3A9908D9B3D}" destId="{9DE81BCC-2C39-4D74-BEA1-2CFCF6C850D0}" srcOrd="2" destOrd="0" parTransId="{A86A817F-6C09-43B2-BEAA-4BA6B4E7441A}" sibTransId="{717AA7F9-C283-499A-AB66-DB45E1F5FB80}"/>
    <dgm:cxn modelId="{6B2E30A3-B9E7-482E-B025-39C0A1985BC0}" type="presOf" srcId="{B4A6E998-F2A7-4A3F-A0B8-B2878D9C9EBA}" destId="{12E65D9B-D83A-46C8-AF24-F84FC5F892C4}" srcOrd="0" destOrd="0" presId="urn:microsoft.com/office/officeart/2005/8/layout/radial6"/>
    <dgm:cxn modelId="{CEFF80A4-A351-4743-8514-813E188EB065}" type="presOf" srcId="{8266FBE0-00FD-40C3-A332-80C9AE68432B}" destId="{C4B59DEA-7C5C-498F-BE9A-67479F73E68A}" srcOrd="0" destOrd="0" presId="urn:microsoft.com/office/officeart/2005/8/layout/radial6"/>
    <dgm:cxn modelId="{FBB037B7-2CE2-4F3B-80E7-02A690D96D92}" type="presOf" srcId="{045A37CE-BD80-4123-AFEA-42818DEB278C}" destId="{FF260C95-8F1E-458F-ACFB-3753873442DC}" srcOrd="0" destOrd="0" presId="urn:microsoft.com/office/officeart/2005/8/layout/radial6"/>
    <dgm:cxn modelId="{A1B929BA-E54F-4D9E-96B2-D707FCFB412D}" srcId="{627B7AE2-D409-451F-B25B-D3A9908D9B3D}" destId="{765B5A70-4701-4C7F-BA89-02369C2BCFB7}" srcOrd="1" destOrd="0" parTransId="{40A3748F-FD79-431C-970F-091A66131FAB}" sibTransId="{986301B1-3AC5-45E0-99C9-FF8C0F2F40DE}"/>
    <dgm:cxn modelId="{12AFD8C1-9B76-421F-8A77-3ABF5F36E37F}" type="presOf" srcId="{090F3715-13B3-40B7-9D0E-7EE0C6C4EF7D}" destId="{8C3F199B-DAB3-4AF9-9AE7-9CB71A10A3AD}" srcOrd="0" destOrd="0" presId="urn:microsoft.com/office/officeart/2005/8/layout/radial6"/>
    <dgm:cxn modelId="{20C587C2-548A-442A-A7CC-3876DA66DFE0}" type="presOf" srcId="{986301B1-3AC5-45E0-99C9-FF8C0F2F40DE}" destId="{1E1FC64A-674D-4C1D-88A1-3B665B35F723}" srcOrd="0" destOrd="0" presId="urn:microsoft.com/office/officeart/2005/8/layout/radial6"/>
    <dgm:cxn modelId="{4CAA00C3-4F6B-480B-A331-FC4FA94EED33}" type="presOf" srcId="{9DE81BCC-2C39-4D74-BEA1-2CFCF6C850D0}" destId="{D677A077-8CEF-42B5-B626-2EC43C7115D5}" srcOrd="0" destOrd="0" presId="urn:microsoft.com/office/officeart/2005/8/layout/radial6"/>
    <dgm:cxn modelId="{E20362C8-62F4-4D18-8F38-215430D0F31C}" type="presOf" srcId="{717AA7F9-C283-499A-AB66-DB45E1F5FB80}" destId="{26B1ED89-7034-4D62-B03E-8EC417E6FA67}" srcOrd="0" destOrd="0" presId="urn:microsoft.com/office/officeart/2005/8/layout/radial6"/>
    <dgm:cxn modelId="{3F3B4BCE-F205-4A6E-92A1-99C4E4BE3EED}" srcId="{627B7AE2-D409-451F-B25B-D3A9908D9B3D}" destId="{99802F17-5B20-4BC6-86EF-8AE9EF8E0FBC}" srcOrd="3" destOrd="0" parTransId="{33374FDB-DBFE-4B92-9684-51FA5D1F9D7E}" sibTransId="{B4A6E998-F2A7-4A3F-A0B8-B2878D9C9EBA}"/>
    <dgm:cxn modelId="{166A1FDB-9100-4EB6-B79C-FC2E58FE2A3F}" type="presOf" srcId="{765B5A70-4701-4C7F-BA89-02369C2BCFB7}" destId="{4A5993EA-9C1B-425C-9092-AF911C4E9612}" srcOrd="0" destOrd="0" presId="urn:microsoft.com/office/officeart/2005/8/layout/radial6"/>
    <dgm:cxn modelId="{F34628EF-C919-4EAC-BBD1-74A61A0A40ED}" type="presOf" srcId="{99802F17-5B20-4BC6-86EF-8AE9EF8E0FBC}" destId="{3511EEDA-F85E-4D86-BB83-10D5C80E02C8}" srcOrd="0" destOrd="0" presId="urn:microsoft.com/office/officeart/2005/8/layout/radial6"/>
    <dgm:cxn modelId="{02E98AD8-2BCB-4FDD-93D5-32897D306684}" type="presParOf" srcId="{FF260C95-8F1E-458F-ACFB-3753873442DC}" destId="{8758115F-33C9-48F9-B533-B83B2E7F0397}" srcOrd="0" destOrd="0" presId="urn:microsoft.com/office/officeart/2005/8/layout/radial6"/>
    <dgm:cxn modelId="{26D78AFC-DD75-47B3-8F26-A0A685063E46}" type="presParOf" srcId="{FF260C95-8F1E-458F-ACFB-3753873442DC}" destId="{9FA084D2-99D2-4A14-87B7-3FE6D17BBA7E}" srcOrd="1" destOrd="0" presId="urn:microsoft.com/office/officeart/2005/8/layout/radial6"/>
    <dgm:cxn modelId="{62053EAE-03BE-4F49-A437-190274EDAE11}" type="presParOf" srcId="{FF260C95-8F1E-458F-ACFB-3753873442DC}" destId="{58161F4C-80F6-4B94-90C6-8B9F4CE35483}" srcOrd="2" destOrd="0" presId="urn:microsoft.com/office/officeart/2005/8/layout/radial6"/>
    <dgm:cxn modelId="{66F41545-0780-43A0-B3EF-B696CB5A1D78}" type="presParOf" srcId="{FF260C95-8F1E-458F-ACFB-3753873442DC}" destId="{8C3F199B-DAB3-4AF9-9AE7-9CB71A10A3AD}" srcOrd="3" destOrd="0" presId="urn:microsoft.com/office/officeart/2005/8/layout/radial6"/>
    <dgm:cxn modelId="{2312296C-F9D6-4AE8-9314-B469D98BC33F}" type="presParOf" srcId="{FF260C95-8F1E-458F-ACFB-3753873442DC}" destId="{4A5993EA-9C1B-425C-9092-AF911C4E9612}" srcOrd="4" destOrd="0" presId="urn:microsoft.com/office/officeart/2005/8/layout/radial6"/>
    <dgm:cxn modelId="{A0554FE1-9F12-47CD-AC94-758F09CB07CD}" type="presParOf" srcId="{FF260C95-8F1E-458F-ACFB-3753873442DC}" destId="{B2D40620-851D-4EC5-BCA9-0FCA088679C0}" srcOrd="5" destOrd="0" presId="urn:microsoft.com/office/officeart/2005/8/layout/radial6"/>
    <dgm:cxn modelId="{74E85FDB-E1F5-4679-9A3A-75CC30CBFBF0}" type="presParOf" srcId="{FF260C95-8F1E-458F-ACFB-3753873442DC}" destId="{1E1FC64A-674D-4C1D-88A1-3B665B35F723}" srcOrd="6" destOrd="0" presId="urn:microsoft.com/office/officeart/2005/8/layout/radial6"/>
    <dgm:cxn modelId="{18F0CFD5-FF92-465C-8B09-A000CD85D290}" type="presParOf" srcId="{FF260C95-8F1E-458F-ACFB-3753873442DC}" destId="{D677A077-8CEF-42B5-B626-2EC43C7115D5}" srcOrd="7" destOrd="0" presId="urn:microsoft.com/office/officeart/2005/8/layout/radial6"/>
    <dgm:cxn modelId="{E6591A58-3241-43D7-8140-8424BE5892B7}" type="presParOf" srcId="{FF260C95-8F1E-458F-ACFB-3753873442DC}" destId="{8C9B87D7-C470-4440-B24C-73EA6B71CB96}" srcOrd="8" destOrd="0" presId="urn:microsoft.com/office/officeart/2005/8/layout/radial6"/>
    <dgm:cxn modelId="{57CE116C-1113-4A8D-9D1A-F4190A18F1E7}" type="presParOf" srcId="{FF260C95-8F1E-458F-ACFB-3753873442DC}" destId="{26B1ED89-7034-4D62-B03E-8EC417E6FA67}" srcOrd="9" destOrd="0" presId="urn:microsoft.com/office/officeart/2005/8/layout/radial6"/>
    <dgm:cxn modelId="{B3A68155-09B3-4943-B387-BC9F94845AD0}" type="presParOf" srcId="{FF260C95-8F1E-458F-ACFB-3753873442DC}" destId="{3511EEDA-F85E-4D86-BB83-10D5C80E02C8}" srcOrd="10" destOrd="0" presId="urn:microsoft.com/office/officeart/2005/8/layout/radial6"/>
    <dgm:cxn modelId="{7B3069A2-F3EA-4E4B-9E66-035E8115ABE3}" type="presParOf" srcId="{FF260C95-8F1E-458F-ACFB-3753873442DC}" destId="{24C8D4EF-86E1-41FF-8E71-8809B33A681C}" srcOrd="11" destOrd="0" presId="urn:microsoft.com/office/officeart/2005/8/layout/radial6"/>
    <dgm:cxn modelId="{8C964EAA-32A2-435A-B5F1-5D6D62F4286C}" type="presParOf" srcId="{FF260C95-8F1E-458F-ACFB-3753873442DC}" destId="{12E65D9B-D83A-46C8-AF24-F84FC5F892C4}" srcOrd="12" destOrd="0" presId="urn:microsoft.com/office/officeart/2005/8/layout/radial6"/>
    <dgm:cxn modelId="{2E4DB116-6315-4C71-B96E-DCE2094F9C46}" type="presParOf" srcId="{FF260C95-8F1E-458F-ACFB-3753873442DC}" destId="{B47E5D97-55AD-4AD0-A5BE-B91C8A199F0F}" srcOrd="13" destOrd="0" presId="urn:microsoft.com/office/officeart/2005/8/layout/radial6"/>
    <dgm:cxn modelId="{445F5002-5FC6-4431-A5F9-374FF136E2AE}" type="presParOf" srcId="{FF260C95-8F1E-458F-ACFB-3753873442DC}" destId="{74FC55A8-6BA4-4C6F-9CFB-1757E1A17786}" srcOrd="14" destOrd="0" presId="urn:microsoft.com/office/officeart/2005/8/layout/radial6"/>
    <dgm:cxn modelId="{F2787399-407C-407E-9BBB-6012CFD7D959}" type="presParOf" srcId="{FF260C95-8F1E-458F-ACFB-3753873442DC}" destId="{C4B59DEA-7C5C-498F-BE9A-67479F73E68A}" srcOrd="15"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11406E-2733-4230-ADDD-26C0269615B7}" type="doc">
      <dgm:prSet loTypeId="urn:microsoft.com/office/officeart/2011/layout/TabList" loCatId="list" qsTypeId="urn:microsoft.com/office/officeart/2005/8/quickstyle/simple4" qsCatId="simple" csTypeId="urn:microsoft.com/office/officeart/2005/8/colors/accent1_3" csCatId="accent1" phldr="1"/>
      <dgm:spPr/>
      <dgm:t>
        <a:bodyPr/>
        <a:lstStyle/>
        <a:p>
          <a:endParaRPr lang="en-US"/>
        </a:p>
      </dgm:t>
    </dgm:pt>
    <dgm:pt modelId="{E1AF2267-26A2-4B61-9CAD-0FCFBBD6EC05}">
      <dgm:prSet phldrT="[Text]"/>
      <dgm:spPr/>
      <dgm:t>
        <a:bodyPr/>
        <a:lstStyle/>
        <a:p>
          <a:pPr algn="ctr"/>
          <a:r>
            <a:rPr lang="en-GB" b="1" dirty="0"/>
            <a:t>Inclusion and diversity</a:t>
          </a:r>
          <a:endParaRPr lang="en-GB" b="1" noProof="0" dirty="0"/>
        </a:p>
      </dgm:t>
    </dgm:pt>
    <dgm:pt modelId="{741C3ED8-C9E5-44F3-BDC0-A9ED92C1B97F}" type="parTrans" cxnId="{1E9FED53-7A43-469A-944F-C4C22369FDE2}">
      <dgm:prSet/>
      <dgm:spPr/>
      <dgm:t>
        <a:bodyPr/>
        <a:lstStyle/>
        <a:p>
          <a:endParaRPr lang="en-GB" noProof="0" dirty="0"/>
        </a:p>
      </dgm:t>
    </dgm:pt>
    <dgm:pt modelId="{1D09B28C-F6BB-4209-86D0-005C0C3DE8FC}" type="sibTrans" cxnId="{1E9FED53-7A43-469A-944F-C4C22369FDE2}">
      <dgm:prSet/>
      <dgm:spPr/>
      <dgm:t>
        <a:bodyPr/>
        <a:lstStyle/>
        <a:p>
          <a:endParaRPr lang="en-GB" noProof="0" dirty="0"/>
        </a:p>
      </dgm:t>
    </dgm:pt>
    <dgm:pt modelId="{91E5A2C2-C0F5-4A05-9DC7-2EFF2ECE8407}">
      <dgm:prSet phldrT="[Text]" custT="1"/>
      <dgm:spPr/>
      <dgm:t>
        <a:bodyPr/>
        <a:lstStyle/>
        <a:p>
          <a:pPr>
            <a:buNone/>
          </a:pPr>
          <a:r>
            <a:rPr lang="en-GB" sz="1400" dirty="0"/>
            <a:t>A process of addressing and responding to the </a:t>
          </a:r>
          <a:r>
            <a:rPr lang="en-GB" sz="1400" b="1" dirty="0"/>
            <a:t>diversity of needs of all learners </a:t>
          </a:r>
          <a:r>
            <a:rPr lang="en-GB" sz="1400" dirty="0"/>
            <a:t>through increasing participation in learning, cultures and communities, and reducing exclusion within and from education.</a:t>
          </a:r>
          <a:endParaRPr lang="en-GB" sz="1400" noProof="0" dirty="0"/>
        </a:p>
      </dgm:t>
    </dgm:pt>
    <dgm:pt modelId="{784128F6-91D7-4FB6-B310-DF79F7CBA96B}" type="parTrans" cxnId="{0CEB932A-2813-4549-9164-A1DA80D66D48}">
      <dgm:prSet/>
      <dgm:spPr/>
      <dgm:t>
        <a:bodyPr/>
        <a:lstStyle/>
        <a:p>
          <a:endParaRPr lang="en-GB" noProof="0" dirty="0"/>
        </a:p>
      </dgm:t>
    </dgm:pt>
    <dgm:pt modelId="{1C58CD90-FBBB-40EC-AAAD-801A89FC4A67}" type="sibTrans" cxnId="{0CEB932A-2813-4549-9164-A1DA80D66D48}">
      <dgm:prSet/>
      <dgm:spPr/>
      <dgm:t>
        <a:bodyPr/>
        <a:lstStyle/>
        <a:p>
          <a:endParaRPr lang="en-GB" noProof="0" dirty="0"/>
        </a:p>
      </dgm:t>
    </dgm:pt>
    <dgm:pt modelId="{3A2BF405-9949-4AA5-961B-FE1340529882}">
      <dgm:prSet phldrT="[Text]"/>
      <dgm:spPr/>
      <dgm:t>
        <a:bodyPr/>
        <a:lstStyle/>
        <a:p>
          <a:r>
            <a:rPr lang="en-GB" b="1" dirty="0"/>
            <a:t>Continuous professional development</a:t>
          </a:r>
          <a:endParaRPr lang="en-GB" b="1" noProof="0" dirty="0"/>
        </a:p>
      </dgm:t>
    </dgm:pt>
    <dgm:pt modelId="{D7994A8D-4076-4CEA-B57E-D2603CC5EC3B}" type="parTrans" cxnId="{F8F26D6E-FD17-42F5-84AF-CFCA50992C38}">
      <dgm:prSet/>
      <dgm:spPr/>
      <dgm:t>
        <a:bodyPr/>
        <a:lstStyle/>
        <a:p>
          <a:endParaRPr lang="en-GB" noProof="0" dirty="0"/>
        </a:p>
      </dgm:t>
    </dgm:pt>
    <dgm:pt modelId="{B24797BB-A8A3-4541-BD64-21FAA201B529}" type="sibTrans" cxnId="{F8F26D6E-FD17-42F5-84AF-CFCA50992C38}">
      <dgm:prSet/>
      <dgm:spPr/>
      <dgm:t>
        <a:bodyPr/>
        <a:lstStyle/>
        <a:p>
          <a:endParaRPr lang="en-GB" noProof="0" dirty="0"/>
        </a:p>
      </dgm:t>
    </dgm:pt>
    <dgm:pt modelId="{E2710AF6-BE17-4721-91A1-2E0EEBCB5437}">
      <dgm:prSet phldrT="[Text]"/>
      <dgm:spPr/>
      <dgm:t>
        <a:bodyPr/>
        <a:lstStyle/>
        <a:p>
          <a:endParaRPr lang="en-GB" noProof="0" dirty="0"/>
        </a:p>
      </dgm:t>
    </dgm:pt>
    <dgm:pt modelId="{428E43FC-47A4-4D2E-B03D-009E8E94E196}" type="parTrans" cxnId="{D1986CB9-CF3C-476C-A9D2-11F4E6F2F474}">
      <dgm:prSet/>
      <dgm:spPr/>
      <dgm:t>
        <a:bodyPr/>
        <a:lstStyle/>
        <a:p>
          <a:endParaRPr lang="en-GB" noProof="0" dirty="0"/>
        </a:p>
      </dgm:t>
    </dgm:pt>
    <dgm:pt modelId="{DC3BE967-59A8-4952-A877-A057FE0655A1}" type="sibTrans" cxnId="{D1986CB9-CF3C-476C-A9D2-11F4E6F2F474}">
      <dgm:prSet/>
      <dgm:spPr/>
      <dgm:t>
        <a:bodyPr/>
        <a:lstStyle/>
        <a:p>
          <a:endParaRPr lang="en-GB" noProof="0" dirty="0"/>
        </a:p>
      </dgm:t>
    </dgm:pt>
    <dgm:pt modelId="{459BB794-12C0-4722-A0E7-CA43FE2198AD}">
      <dgm:prSet phldrT="[Text]" custT="1"/>
      <dgm:spPr/>
      <dgm:t>
        <a:bodyPr/>
        <a:lstStyle/>
        <a:p>
          <a:pPr>
            <a:buNone/>
          </a:pPr>
          <a:r>
            <a:rPr lang="en-US" sz="1400" dirty="0"/>
            <a:t>Professional growth of teachers and non-teaching staff facilitated by courses or other opportunities for job-specific training.</a:t>
          </a:r>
        </a:p>
      </dgm:t>
    </dgm:pt>
    <dgm:pt modelId="{35F0DA50-074A-4F42-837C-C47FD4070183}" type="parTrans" cxnId="{14673175-3857-4DA2-B7F5-C140401F1504}">
      <dgm:prSet/>
      <dgm:spPr/>
      <dgm:t>
        <a:bodyPr/>
        <a:lstStyle/>
        <a:p>
          <a:endParaRPr lang="en-GB" noProof="0" dirty="0"/>
        </a:p>
      </dgm:t>
    </dgm:pt>
    <dgm:pt modelId="{2D18D37F-B8F9-49F6-998C-B3A1F1E8F1B3}" type="sibTrans" cxnId="{14673175-3857-4DA2-B7F5-C140401F1504}">
      <dgm:prSet/>
      <dgm:spPr/>
      <dgm:t>
        <a:bodyPr/>
        <a:lstStyle/>
        <a:p>
          <a:endParaRPr lang="en-GB" noProof="0" dirty="0"/>
        </a:p>
      </dgm:t>
    </dgm:pt>
    <dgm:pt modelId="{B01ED3FB-41E5-404E-905F-2DDA2B215F55}">
      <dgm:prSet phldrT="[Text]"/>
      <dgm:spPr/>
      <dgm:t>
        <a:bodyPr/>
        <a:lstStyle/>
        <a:p>
          <a:r>
            <a:rPr lang="en-GB" b="1" dirty="0"/>
            <a:t>Facilities, equipment and resources</a:t>
          </a:r>
          <a:endParaRPr lang="en-GB" b="1" noProof="0" dirty="0"/>
        </a:p>
      </dgm:t>
    </dgm:pt>
    <dgm:pt modelId="{5993CFC9-26C1-467B-88D8-1707D196C2A3}" type="parTrans" cxnId="{F13E8C87-044F-415B-B6AF-A3EB2BF8592B}">
      <dgm:prSet/>
      <dgm:spPr/>
      <dgm:t>
        <a:bodyPr/>
        <a:lstStyle/>
        <a:p>
          <a:endParaRPr lang="en-GB" noProof="0" dirty="0"/>
        </a:p>
      </dgm:t>
    </dgm:pt>
    <dgm:pt modelId="{2C1F8BC8-5544-42C5-A738-E3C42185E7ED}" type="sibTrans" cxnId="{F13E8C87-044F-415B-B6AF-A3EB2BF8592B}">
      <dgm:prSet/>
      <dgm:spPr/>
      <dgm:t>
        <a:bodyPr/>
        <a:lstStyle/>
        <a:p>
          <a:endParaRPr lang="en-GB" noProof="0" dirty="0"/>
        </a:p>
      </dgm:t>
    </dgm:pt>
    <dgm:pt modelId="{1260B34F-E8EC-4C62-99AC-8FF317588A2B}">
      <dgm:prSet phldrT="[Text]"/>
      <dgm:spPr/>
      <dgm:t>
        <a:bodyPr/>
        <a:lstStyle/>
        <a:p>
          <a:endParaRPr lang="en-GB" noProof="0" dirty="0"/>
        </a:p>
      </dgm:t>
    </dgm:pt>
    <dgm:pt modelId="{064D72F9-3464-4766-BC0A-87A34A42B8B8}" type="parTrans" cxnId="{F04AD29D-29ED-4D81-8CF1-6145E49B5C94}">
      <dgm:prSet/>
      <dgm:spPr/>
      <dgm:t>
        <a:bodyPr/>
        <a:lstStyle/>
        <a:p>
          <a:endParaRPr lang="en-GB" noProof="0" dirty="0"/>
        </a:p>
      </dgm:t>
    </dgm:pt>
    <dgm:pt modelId="{C22494CD-679B-43A6-97EF-FC7C15B4CBBD}" type="sibTrans" cxnId="{F04AD29D-29ED-4D81-8CF1-6145E49B5C94}">
      <dgm:prSet/>
      <dgm:spPr/>
      <dgm:t>
        <a:bodyPr/>
        <a:lstStyle/>
        <a:p>
          <a:endParaRPr lang="en-GB" noProof="0" dirty="0"/>
        </a:p>
      </dgm:t>
    </dgm:pt>
    <dgm:pt modelId="{B8EF68F2-8FDA-4AF1-AC55-064B982C48B7}">
      <dgm:prSet phldrT="[Text]" custT="1"/>
      <dgm:spPr/>
      <dgm:t>
        <a:bodyPr/>
        <a:lstStyle/>
        <a:p>
          <a:pPr>
            <a:buNone/>
          </a:pPr>
          <a:r>
            <a:rPr lang="en-GB" sz="1400" b="1" dirty="0"/>
            <a:t>Facilities:</a:t>
          </a:r>
          <a:r>
            <a:rPr lang="en-GB" sz="1400" dirty="0"/>
            <a:t> the buildings, equipment, and services provided for a particular purpose; </a:t>
          </a:r>
          <a:r>
            <a:rPr lang="en-GB" sz="1400" b="1" dirty="0"/>
            <a:t>Equipment: </a:t>
          </a:r>
          <a:r>
            <a:rPr lang="en-GB" sz="1400" dirty="0"/>
            <a:t>the set of necessary tools, clothing, etc. for a particular purpose; </a:t>
          </a:r>
          <a:r>
            <a:rPr lang="en-GB" sz="1400" b="1" dirty="0"/>
            <a:t>Resource: </a:t>
          </a:r>
          <a:r>
            <a:rPr lang="en-GB" sz="1400" dirty="0"/>
            <a:t>a useful or valuable possession or quality of a country, organization, or person.</a:t>
          </a:r>
          <a:endParaRPr lang="en-US" sz="1400" b="1" noProof="0" dirty="0"/>
        </a:p>
      </dgm:t>
    </dgm:pt>
    <dgm:pt modelId="{22AF9E3B-9D5E-4784-BFF3-5FE421857E3A}" type="parTrans" cxnId="{3D40024E-A5BD-409E-8D6A-C1C299BBB0BC}">
      <dgm:prSet/>
      <dgm:spPr/>
      <dgm:t>
        <a:bodyPr/>
        <a:lstStyle/>
        <a:p>
          <a:endParaRPr lang="en-GB" noProof="0" dirty="0"/>
        </a:p>
      </dgm:t>
    </dgm:pt>
    <dgm:pt modelId="{3B12ED89-17F2-4734-B8FC-375947C05647}" type="sibTrans" cxnId="{3D40024E-A5BD-409E-8D6A-C1C299BBB0BC}">
      <dgm:prSet/>
      <dgm:spPr/>
      <dgm:t>
        <a:bodyPr/>
        <a:lstStyle/>
        <a:p>
          <a:endParaRPr lang="en-GB" noProof="0" dirty="0"/>
        </a:p>
      </dgm:t>
    </dgm:pt>
    <dgm:pt modelId="{1EE306F0-155C-4935-B8E7-48E62133604B}">
      <dgm:prSet phldrT="[Text]"/>
      <dgm:spPr/>
      <dgm:t>
        <a:bodyPr/>
        <a:lstStyle/>
        <a:p>
          <a:pPr algn="ctr">
            <a:buNone/>
          </a:pPr>
          <a:r>
            <a:rPr lang="en-GB" b="1" dirty="0"/>
            <a:t>Community partnerships</a:t>
          </a:r>
          <a:endParaRPr lang="en-GB" b="1" noProof="0" dirty="0"/>
        </a:p>
      </dgm:t>
    </dgm:pt>
    <dgm:pt modelId="{F49B1AB5-D3F2-4209-9F67-D8E70E253E65}" type="parTrans" cxnId="{BBF5B5B4-0FF4-4EB6-BD7D-ADA36AB452E5}">
      <dgm:prSet/>
      <dgm:spPr/>
      <dgm:t>
        <a:bodyPr/>
        <a:lstStyle/>
        <a:p>
          <a:endParaRPr lang="en-US"/>
        </a:p>
      </dgm:t>
    </dgm:pt>
    <dgm:pt modelId="{B9B8CAD7-488A-4E9C-87C4-AA789BAB39F2}" type="sibTrans" cxnId="{BBF5B5B4-0FF4-4EB6-BD7D-ADA36AB452E5}">
      <dgm:prSet/>
      <dgm:spPr/>
      <dgm:t>
        <a:bodyPr/>
        <a:lstStyle/>
        <a:p>
          <a:endParaRPr lang="en-US"/>
        </a:p>
      </dgm:t>
    </dgm:pt>
    <dgm:pt modelId="{ED69877E-C11D-4122-A085-18B16DF5FCCD}">
      <dgm:prSet phldrT="[Text]"/>
      <dgm:spPr/>
      <dgm:t>
        <a:bodyPr/>
        <a:lstStyle/>
        <a:p>
          <a:pPr>
            <a:buNone/>
          </a:pPr>
          <a:r>
            <a:rPr lang="en-GB" b="1" dirty="0"/>
            <a:t>School events, project weeks, camps</a:t>
          </a:r>
          <a:endParaRPr lang="en-GB" b="1" noProof="0" dirty="0"/>
        </a:p>
      </dgm:t>
    </dgm:pt>
    <dgm:pt modelId="{CB545B96-5918-471B-8941-0665B3DB38FA}" type="parTrans" cxnId="{6192E438-5CC4-444E-B3DC-96D6D5F932D7}">
      <dgm:prSet/>
      <dgm:spPr/>
      <dgm:t>
        <a:bodyPr/>
        <a:lstStyle/>
        <a:p>
          <a:endParaRPr lang="en-US"/>
        </a:p>
      </dgm:t>
    </dgm:pt>
    <dgm:pt modelId="{EFD04BCC-D42D-4259-B56B-D0CBDC5A6E51}" type="sibTrans" cxnId="{6192E438-5CC4-444E-B3DC-96D6D5F932D7}">
      <dgm:prSet/>
      <dgm:spPr/>
      <dgm:t>
        <a:bodyPr/>
        <a:lstStyle/>
        <a:p>
          <a:endParaRPr lang="en-US"/>
        </a:p>
      </dgm:t>
    </dgm:pt>
    <dgm:pt modelId="{A5EFF207-1A21-4562-97D2-0B744B5AD298}">
      <dgm:prSet phldrT="[Text]"/>
      <dgm:spPr/>
      <dgm:t>
        <a:bodyPr/>
        <a:lstStyle/>
        <a:p>
          <a:endParaRPr lang="en-GB" noProof="0" dirty="0"/>
        </a:p>
      </dgm:t>
    </dgm:pt>
    <dgm:pt modelId="{08617DCC-56C2-418C-AC78-F8741212424F}" type="parTrans" cxnId="{0DA18947-D72C-4033-BABA-E49A90C50351}">
      <dgm:prSet/>
      <dgm:spPr/>
      <dgm:t>
        <a:bodyPr/>
        <a:lstStyle/>
        <a:p>
          <a:endParaRPr lang="en-US"/>
        </a:p>
      </dgm:t>
    </dgm:pt>
    <dgm:pt modelId="{1ECBE6E0-4CA3-43AD-B7CF-0D3268BC514E}" type="sibTrans" cxnId="{0DA18947-D72C-4033-BABA-E49A90C50351}">
      <dgm:prSet/>
      <dgm:spPr/>
      <dgm:t>
        <a:bodyPr/>
        <a:lstStyle/>
        <a:p>
          <a:endParaRPr lang="en-US"/>
        </a:p>
      </dgm:t>
    </dgm:pt>
    <dgm:pt modelId="{767AB30E-0AE0-46C4-84AE-1585E189284B}">
      <dgm:prSet phldrT="[Text]" custT="1"/>
      <dgm:spPr/>
      <dgm:t>
        <a:bodyPr/>
        <a:lstStyle/>
        <a:p>
          <a:pPr>
            <a:buNone/>
          </a:pPr>
          <a:r>
            <a:rPr lang="en-US" sz="1400" noProof="0" dirty="0"/>
            <a:t>Practices to include families and communities in educational processes.</a:t>
          </a:r>
          <a:endParaRPr lang="en-GB" sz="1400" noProof="0" dirty="0"/>
        </a:p>
      </dgm:t>
    </dgm:pt>
    <dgm:pt modelId="{7A6885A6-5AF3-4558-995F-7133F5F1F51A}" type="parTrans" cxnId="{DDDEFE9E-A705-4039-990B-A8842F3C9BD7}">
      <dgm:prSet/>
      <dgm:spPr/>
      <dgm:t>
        <a:bodyPr/>
        <a:lstStyle/>
        <a:p>
          <a:endParaRPr lang="en-US"/>
        </a:p>
      </dgm:t>
    </dgm:pt>
    <dgm:pt modelId="{33025922-1DDA-4902-BBFC-342C7A79C002}" type="sibTrans" cxnId="{DDDEFE9E-A705-4039-990B-A8842F3C9BD7}">
      <dgm:prSet/>
      <dgm:spPr/>
      <dgm:t>
        <a:bodyPr/>
        <a:lstStyle/>
        <a:p>
          <a:endParaRPr lang="en-US"/>
        </a:p>
      </dgm:t>
    </dgm:pt>
    <dgm:pt modelId="{A0D27607-4D00-4CC1-8D6C-903D9E55823A}">
      <dgm:prSet phldrT="[Text]" custT="1"/>
      <dgm:spPr/>
      <dgm:t>
        <a:bodyPr/>
        <a:lstStyle/>
        <a:p>
          <a:pPr>
            <a:buNone/>
          </a:pPr>
          <a:r>
            <a:rPr lang="en-GB" sz="1400" b="1" dirty="0"/>
            <a:t>School events: </a:t>
          </a:r>
          <a:r>
            <a:rPr lang="en-GB" sz="1400" dirty="0"/>
            <a:t>events that take place either in the school itself or by the school community in other settings; </a:t>
          </a:r>
          <a:r>
            <a:rPr lang="en-GB" sz="1400" b="1" dirty="0"/>
            <a:t>Project weeks: </a:t>
          </a:r>
          <a:r>
            <a:rPr lang="en-GB" sz="1400" dirty="0"/>
            <a:t>Project Based Learning (PBL) is a teaching method in which students learn by actively engaging in real-world and personally meaningful projects´, frequently last for one week giving them consequently the name “project weeks”; </a:t>
          </a:r>
          <a:r>
            <a:rPr lang="en-GB" sz="1400" b="1" dirty="0"/>
            <a:t>Camps:</a:t>
          </a:r>
          <a:r>
            <a:rPr lang="en-GB" sz="1400" dirty="0"/>
            <a:t> enable students to explore, extend and enrich their learning and their social skill development, in a non-school setting.</a:t>
          </a:r>
          <a:endParaRPr lang="en-GB" sz="1400" noProof="0" dirty="0"/>
        </a:p>
      </dgm:t>
    </dgm:pt>
    <dgm:pt modelId="{626F39F1-D19A-4433-A6E8-3F24BF8DDA13}" type="parTrans" cxnId="{87DA4A09-3242-48D4-9F26-ED82DCAB5F72}">
      <dgm:prSet/>
      <dgm:spPr/>
      <dgm:t>
        <a:bodyPr/>
        <a:lstStyle/>
        <a:p>
          <a:endParaRPr lang="en-US"/>
        </a:p>
      </dgm:t>
    </dgm:pt>
    <dgm:pt modelId="{8FD7DE50-EBA3-4EF0-9A13-7FF7BA873226}" type="sibTrans" cxnId="{87DA4A09-3242-48D4-9F26-ED82DCAB5F72}">
      <dgm:prSet/>
      <dgm:spPr/>
      <dgm:t>
        <a:bodyPr/>
        <a:lstStyle/>
        <a:p>
          <a:endParaRPr lang="en-US"/>
        </a:p>
      </dgm:t>
    </dgm:pt>
    <dgm:pt modelId="{49665606-6848-4EB8-AA46-B7E89B767D27}">
      <dgm:prSet phldrT="[Text]"/>
      <dgm:spPr/>
      <dgm:t>
        <a:bodyPr/>
        <a:lstStyle/>
        <a:p>
          <a:endParaRPr lang="en-GB" b="1" noProof="0" dirty="0"/>
        </a:p>
      </dgm:t>
    </dgm:pt>
    <dgm:pt modelId="{400043EB-DF99-4DC5-8C7D-013FC2BD7135}" type="parTrans" cxnId="{C6F06504-096E-4283-978F-1C7915B6532D}">
      <dgm:prSet/>
      <dgm:spPr/>
      <dgm:t>
        <a:bodyPr/>
        <a:lstStyle/>
        <a:p>
          <a:endParaRPr lang="en-US"/>
        </a:p>
      </dgm:t>
    </dgm:pt>
    <dgm:pt modelId="{7CE43337-954A-492C-8477-4849188F385D}" type="sibTrans" cxnId="{C6F06504-096E-4283-978F-1C7915B6532D}">
      <dgm:prSet/>
      <dgm:spPr/>
      <dgm:t>
        <a:bodyPr/>
        <a:lstStyle/>
        <a:p>
          <a:endParaRPr lang="en-US"/>
        </a:p>
      </dgm:t>
    </dgm:pt>
    <dgm:pt modelId="{3BF6999A-8F37-4F3C-9D02-B5D47CE0B26E}">
      <dgm:prSet phldrT="[Text]"/>
      <dgm:spPr/>
      <dgm:t>
        <a:bodyPr/>
        <a:lstStyle/>
        <a:p>
          <a:pPr>
            <a:buNone/>
          </a:pPr>
          <a:endParaRPr lang="en-GB" noProof="0" dirty="0"/>
        </a:p>
      </dgm:t>
    </dgm:pt>
    <dgm:pt modelId="{39B67B99-3ABE-4269-A5D0-4859AEE453DF}" type="parTrans" cxnId="{A6DA0815-94D9-490B-8684-490A1C895574}">
      <dgm:prSet/>
      <dgm:spPr/>
      <dgm:t>
        <a:bodyPr/>
        <a:lstStyle/>
        <a:p>
          <a:endParaRPr lang="en-US"/>
        </a:p>
      </dgm:t>
    </dgm:pt>
    <dgm:pt modelId="{CEEDE133-5D62-4AD1-98B9-496A1CFE492A}" type="sibTrans" cxnId="{A6DA0815-94D9-490B-8684-490A1C895574}">
      <dgm:prSet/>
      <dgm:spPr/>
      <dgm:t>
        <a:bodyPr/>
        <a:lstStyle/>
        <a:p>
          <a:endParaRPr lang="en-US"/>
        </a:p>
      </dgm:t>
    </dgm:pt>
    <dgm:pt modelId="{E2C7EB11-CEF2-4EEA-A89F-D0A312EEB8C4}" type="pres">
      <dgm:prSet presAssocID="{3511406E-2733-4230-ADDD-26C0269615B7}" presName="Name0" presStyleCnt="0">
        <dgm:presLayoutVars>
          <dgm:chMax/>
          <dgm:chPref val="3"/>
          <dgm:dir/>
          <dgm:animOne val="branch"/>
          <dgm:animLvl val="lvl"/>
        </dgm:presLayoutVars>
      </dgm:prSet>
      <dgm:spPr/>
    </dgm:pt>
    <dgm:pt modelId="{974EF94A-0608-4680-BB04-0731165072DA}" type="pres">
      <dgm:prSet presAssocID="{E1AF2267-26A2-4B61-9CAD-0FCFBBD6EC05}" presName="composite" presStyleCnt="0"/>
      <dgm:spPr/>
    </dgm:pt>
    <dgm:pt modelId="{8453D69A-5E20-480D-8AE4-BF578E1BA107}" type="pres">
      <dgm:prSet presAssocID="{E1AF2267-26A2-4B61-9CAD-0FCFBBD6EC05}" presName="FirstChild" presStyleLbl="revTx" presStyleIdx="0" presStyleCnt="10">
        <dgm:presLayoutVars>
          <dgm:chMax val="0"/>
          <dgm:chPref val="0"/>
          <dgm:bulletEnabled val="1"/>
        </dgm:presLayoutVars>
      </dgm:prSet>
      <dgm:spPr/>
    </dgm:pt>
    <dgm:pt modelId="{E65D6DE0-AD2B-4618-8600-3BA9B81828C0}" type="pres">
      <dgm:prSet presAssocID="{E1AF2267-26A2-4B61-9CAD-0FCFBBD6EC05}" presName="Parent" presStyleLbl="alignNode1" presStyleIdx="0" presStyleCnt="5">
        <dgm:presLayoutVars>
          <dgm:chMax val="3"/>
          <dgm:chPref val="3"/>
          <dgm:bulletEnabled val="1"/>
        </dgm:presLayoutVars>
      </dgm:prSet>
      <dgm:spPr/>
    </dgm:pt>
    <dgm:pt modelId="{6D59EEBA-CAE3-40E8-A5F7-FD0A15F46CEC}" type="pres">
      <dgm:prSet presAssocID="{E1AF2267-26A2-4B61-9CAD-0FCFBBD6EC05}" presName="Accent" presStyleLbl="parChTrans1D1" presStyleIdx="0" presStyleCnt="5"/>
      <dgm:spPr/>
    </dgm:pt>
    <dgm:pt modelId="{75DB300D-82EB-400C-B1D5-199C9FFDF5D7}" type="pres">
      <dgm:prSet presAssocID="{E1AF2267-26A2-4B61-9CAD-0FCFBBD6EC05}" presName="Child" presStyleLbl="revTx" presStyleIdx="1" presStyleCnt="10" custScaleY="59275">
        <dgm:presLayoutVars>
          <dgm:chMax val="0"/>
          <dgm:chPref val="0"/>
          <dgm:bulletEnabled val="1"/>
        </dgm:presLayoutVars>
      </dgm:prSet>
      <dgm:spPr/>
    </dgm:pt>
    <dgm:pt modelId="{617DA559-D3D5-4BDF-9F0E-AF06D934A82B}" type="pres">
      <dgm:prSet presAssocID="{1D09B28C-F6BB-4209-86D0-005C0C3DE8FC}" presName="sibTrans" presStyleCnt="0"/>
      <dgm:spPr/>
    </dgm:pt>
    <dgm:pt modelId="{88346160-BD20-4543-8ECE-2E564B947BCE}" type="pres">
      <dgm:prSet presAssocID="{3A2BF405-9949-4AA5-961B-FE1340529882}" presName="composite" presStyleCnt="0"/>
      <dgm:spPr/>
    </dgm:pt>
    <dgm:pt modelId="{A101E889-28C0-42F2-B2A9-BC33F9ED9F86}" type="pres">
      <dgm:prSet presAssocID="{3A2BF405-9949-4AA5-961B-FE1340529882}" presName="FirstChild" presStyleLbl="revTx" presStyleIdx="2" presStyleCnt="10">
        <dgm:presLayoutVars>
          <dgm:chMax val="0"/>
          <dgm:chPref val="0"/>
          <dgm:bulletEnabled val="1"/>
        </dgm:presLayoutVars>
      </dgm:prSet>
      <dgm:spPr/>
    </dgm:pt>
    <dgm:pt modelId="{5789A498-7FFF-46DA-A133-B4B076C23EFF}" type="pres">
      <dgm:prSet presAssocID="{3A2BF405-9949-4AA5-961B-FE1340529882}" presName="Parent" presStyleLbl="alignNode1" presStyleIdx="1" presStyleCnt="5">
        <dgm:presLayoutVars>
          <dgm:chMax val="3"/>
          <dgm:chPref val="3"/>
          <dgm:bulletEnabled val="1"/>
        </dgm:presLayoutVars>
      </dgm:prSet>
      <dgm:spPr/>
    </dgm:pt>
    <dgm:pt modelId="{5B8A7EE8-82A9-40F1-9396-8FF897789EFF}" type="pres">
      <dgm:prSet presAssocID="{3A2BF405-9949-4AA5-961B-FE1340529882}" presName="Accent" presStyleLbl="parChTrans1D1" presStyleIdx="1" presStyleCnt="5"/>
      <dgm:spPr/>
    </dgm:pt>
    <dgm:pt modelId="{54D1CE2D-0704-4A2E-933F-486D515B8622}" type="pres">
      <dgm:prSet presAssocID="{3A2BF405-9949-4AA5-961B-FE1340529882}" presName="Child" presStyleLbl="revTx" presStyleIdx="3" presStyleCnt="10" custScaleY="36180">
        <dgm:presLayoutVars>
          <dgm:chMax val="0"/>
          <dgm:chPref val="0"/>
          <dgm:bulletEnabled val="1"/>
        </dgm:presLayoutVars>
      </dgm:prSet>
      <dgm:spPr/>
    </dgm:pt>
    <dgm:pt modelId="{7FC6AC80-FF51-4795-9597-EFA2088DD509}" type="pres">
      <dgm:prSet presAssocID="{B24797BB-A8A3-4541-BD64-21FAA201B529}" presName="sibTrans" presStyleCnt="0"/>
      <dgm:spPr/>
    </dgm:pt>
    <dgm:pt modelId="{C9AC5BBE-D4CA-4E6F-ABD7-79CB5C4E8FDC}" type="pres">
      <dgm:prSet presAssocID="{B01ED3FB-41E5-404E-905F-2DDA2B215F55}" presName="composite" presStyleCnt="0"/>
      <dgm:spPr/>
    </dgm:pt>
    <dgm:pt modelId="{393A34A9-25E9-49B5-9DF2-FB0069C792E6}" type="pres">
      <dgm:prSet presAssocID="{B01ED3FB-41E5-404E-905F-2DDA2B215F55}" presName="FirstChild" presStyleLbl="revTx" presStyleIdx="4" presStyleCnt="10">
        <dgm:presLayoutVars>
          <dgm:chMax val="0"/>
          <dgm:chPref val="0"/>
          <dgm:bulletEnabled val="1"/>
        </dgm:presLayoutVars>
      </dgm:prSet>
      <dgm:spPr/>
    </dgm:pt>
    <dgm:pt modelId="{168809BA-9C87-490A-91E9-90B1CDB86E55}" type="pres">
      <dgm:prSet presAssocID="{B01ED3FB-41E5-404E-905F-2DDA2B215F55}" presName="Parent" presStyleLbl="alignNode1" presStyleIdx="2" presStyleCnt="5">
        <dgm:presLayoutVars>
          <dgm:chMax val="3"/>
          <dgm:chPref val="3"/>
          <dgm:bulletEnabled val="1"/>
        </dgm:presLayoutVars>
      </dgm:prSet>
      <dgm:spPr/>
    </dgm:pt>
    <dgm:pt modelId="{D40CC970-A1BC-4194-A8B6-B5FD63DBCEB6}" type="pres">
      <dgm:prSet presAssocID="{B01ED3FB-41E5-404E-905F-2DDA2B215F55}" presName="Accent" presStyleLbl="parChTrans1D1" presStyleIdx="2" presStyleCnt="5"/>
      <dgm:spPr/>
    </dgm:pt>
    <dgm:pt modelId="{CD963580-1E1E-4021-A24A-6DB1B6D1AE78}" type="pres">
      <dgm:prSet presAssocID="{B01ED3FB-41E5-404E-905F-2DDA2B215F55}" presName="Child" presStyleLbl="revTx" presStyleIdx="5" presStyleCnt="10" custScaleY="55912">
        <dgm:presLayoutVars>
          <dgm:chMax val="0"/>
          <dgm:chPref val="0"/>
          <dgm:bulletEnabled val="1"/>
        </dgm:presLayoutVars>
      </dgm:prSet>
      <dgm:spPr/>
    </dgm:pt>
    <dgm:pt modelId="{805727BB-997F-4926-BB1A-3A0EAF72BAA7}" type="pres">
      <dgm:prSet presAssocID="{2C1F8BC8-5544-42C5-A738-E3C42185E7ED}" presName="sibTrans" presStyleCnt="0"/>
      <dgm:spPr/>
    </dgm:pt>
    <dgm:pt modelId="{5F3AEC65-459C-468A-93F6-FED82DBB810A}" type="pres">
      <dgm:prSet presAssocID="{1EE306F0-155C-4935-B8E7-48E62133604B}" presName="composite" presStyleCnt="0"/>
      <dgm:spPr/>
    </dgm:pt>
    <dgm:pt modelId="{762C89DA-0A23-4AEB-9AAA-3C8E49C452CD}" type="pres">
      <dgm:prSet presAssocID="{1EE306F0-155C-4935-B8E7-48E62133604B}" presName="FirstChild" presStyleLbl="revTx" presStyleIdx="6" presStyleCnt="10">
        <dgm:presLayoutVars>
          <dgm:chMax val="0"/>
          <dgm:chPref val="0"/>
          <dgm:bulletEnabled val="1"/>
        </dgm:presLayoutVars>
      </dgm:prSet>
      <dgm:spPr/>
    </dgm:pt>
    <dgm:pt modelId="{05146204-986A-4CEB-B41C-B0F6CB1A3FC4}" type="pres">
      <dgm:prSet presAssocID="{1EE306F0-155C-4935-B8E7-48E62133604B}" presName="Parent" presStyleLbl="alignNode1" presStyleIdx="3" presStyleCnt="5">
        <dgm:presLayoutVars>
          <dgm:chMax val="3"/>
          <dgm:chPref val="3"/>
          <dgm:bulletEnabled val="1"/>
        </dgm:presLayoutVars>
      </dgm:prSet>
      <dgm:spPr/>
    </dgm:pt>
    <dgm:pt modelId="{5D8D55B8-6039-44FD-968F-E68DC30C741C}" type="pres">
      <dgm:prSet presAssocID="{1EE306F0-155C-4935-B8E7-48E62133604B}" presName="Accent" presStyleLbl="parChTrans1D1" presStyleIdx="3" presStyleCnt="5"/>
      <dgm:spPr/>
    </dgm:pt>
    <dgm:pt modelId="{DF31026B-8B1B-42EF-9068-FBE2996C19BA}" type="pres">
      <dgm:prSet presAssocID="{1EE306F0-155C-4935-B8E7-48E62133604B}" presName="Child" presStyleLbl="revTx" presStyleIdx="7" presStyleCnt="10" custScaleY="37284">
        <dgm:presLayoutVars>
          <dgm:chMax val="0"/>
          <dgm:chPref val="0"/>
          <dgm:bulletEnabled val="1"/>
        </dgm:presLayoutVars>
      </dgm:prSet>
      <dgm:spPr/>
    </dgm:pt>
    <dgm:pt modelId="{5DA3E42B-2F59-4236-9E03-B06C20DB009E}" type="pres">
      <dgm:prSet presAssocID="{B9B8CAD7-488A-4E9C-87C4-AA789BAB39F2}" presName="sibTrans" presStyleCnt="0"/>
      <dgm:spPr/>
    </dgm:pt>
    <dgm:pt modelId="{85F27E01-D741-4848-AC7D-E9677AD8C4BC}" type="pres">
      <dgm:prSet presAssocID="{ED69877E-C11D-4122-A085-18B16DF5FCCD}" presName="composite" presStyleCnt="0"/>
      <dgm:spPr/>
    </dgm:pt>
    <dgm:pt modelId="{721775CE-7E39-415D-8722-477A573B24D4}" type="pres">
      <dgm:prSet presAssocID="{ED69877E-C11D-4122-A085-18B16DF5FCCD}" presName="FirstChild" presStyleLbl="revTx" presStyleIdx="8" presStyleCnt="10">
        <dgm:presLayoutVars>
          <dgm:chMax val="0"/>
          <dgm:chPref val="0"/>
          <dgm:bulletEnabled val="1"/>
        </dgm:presLayoutVars>
      </dgm:prSet>
      <dgm:spPr/>
    </dgm:pt>
    <dgm:pt modelId="{B11E857D-5051-4278-A85E-4A82838D99E0}" type="pres">
      <dgm:prSet presAssocID="{ED69877E-C11D-4122-A085-18B16DF5FCCD}" presName="Parent" presStyleLbl="alignNode1" presStyleIdx="4" presStyleCnt="5">
        <dgm:presLayoutVars>
          <dgm:chMax val="3"/>
          <dgm:chPref val="3"/>
          <dgm:bulletEnabled val="1"/>
        </dgm:presLayoutVars>
      </dgm:prSet>
      <dgm:spPr/>
    </dgm:pt>
    <dgm:pt modelId="{8AE6E237-9CDC-4CB2-9500-C2ACA7C26C17}" type="pres">
      <dgm:prSet presAssocID="{ED69877E-C11D-4122-A085-18B16DF5FCCD}" presName="Accent" presStyleLbl="parChTrans1D1" presStyleIdx="4" presStyleCnt="5"/>
      <dgm:spPr/>
    </dgm:pt>
    <dgm:pt modelId="{2A830C01-325E-4BC7-8834-8E19F0DDFC80}" type="pres">
      <dgm:prSet presAssocID="{ED69877E-C11D-4122-A085-18B16DF5FCCD}" presName="Child" presStyleLbl="revTx" presStyleIdx="9" presStyleCnt="10">
        <dgm:presLayoutVars>
          <dgm:chMax val="0"/>
          <dgm:chPref val="0"/>
          <dgm:bulletEnabled val="1"/>
        </dgm:presLayoutVars>
      </dgm:prSet>
      <dgm:spPr/>
    </dgm:pt>
  </dgm:ptLst>
  <dgm:cxnLst>
    <dgm:cxn modelId="{31866900-D1DF-4ABE-916C-386282A0300A}" type="presOf" srcId="{767AB30E-0AE0-46C4-84AE-1585E189284B}" destId="{DF31026B-8B1B-42EF-9068-FBE2996C19BA}" srcOrd="0" destOrd="0" presId="urn:microsoft.com/office/officeart/2011/layout/TabList"/>
    <dgm:cxn modelId="{C6F06504-096E-4283-978F-1C7915B6532D}" srcId="{ED69877E-C11D-4122-A085-18B16DF5FCCD}" destId="{49665606-6848-4EB8-AA46-B7E89B767D27}" srcOrd="0" destOrd="0" parTransId="{400043EB-DF99-4DC5-8C7D-013FC2BD7135}" sibTransId="{7CE43337-954A-492C-8477-4849188F385D}"/>
    <dgm:cxn modelId="{87DA4A09-3242-48D4-9F26-ED82DCAB5F72}" srcId="{ED69877E-C11D-4122-A085-18B16DF5FCCD}" destId="{A0D27607-4D00-4CC1-8D6C-903D9E55823A}" srcOrd="1" destOrd="0" parTransId="{626F39F1-D19A-4433-A6E8-3F24BF8DDA13}" sibTransId="{8FD7DE50-EBA3-4EF0-9A13-7FF7BA873226}"/>
    <dgm:cxn modelId="{F4AB590A-233B-4851-85B4-5A01A95FF1F8}" type="presOf" srcId="{459BB794-12C0-4722-A0E7-CA43FE2198AD}" destId="{54D1CE2D-0704-4A2E-933F-486D515B8622}" srcOrd="0" destOrd="0" presId="urn:microsoft.com/office/officeart/2011/layout/TabList"/>
    <dgm:cxn modelId="{0F70FA0A-C999-484B-AF91-7C97B049E428}" type="presOf" srcId="{1EE306F0-155C-4935-B8E7-48E62133604B}" destId="{05146204-986A-4CEB-B41C-B0F6CB1A3FC4}" srcOrd="0" destOrd="0" presId="urn:microsoft.com/office/officeart/2011/layout/TabList"/>
    <dgm:cxn modelId="{A6DA0815-94D9-490B-8684-490A1C895574}" srcId="{E1AF2267-26A2-4B61-9CAD-0FCFBBD6EC05}" destId="{3BF6999A-8F37-4F3C-9D02-B5D47CE0B26E}" srcOrd="0" destOrd="0" parTransId="{39B67B99-3ABE-4269-A5D0-4859AEE453DF}" sibTransId="{CEEDE133-5D62-4AD1-98B9-496A1CFE492A}"/>
    <dgm:cxn modelId="{BDD08B23-A1B1-4FA8-9083-86AA2D0E7792}" type="presOf" srcId="{3511406E-2733-4230-ADDD-26C0269615B7}" destId="{E2C7EB11-CEF2-4EEA-A89F-D0A312EEB8C4}" srcOrd="0" destOrd="0" presId="urn:microsoft.com/office/officeart/2011/layout/TabList"/>
    <dgm:cxn modelId="{0CEB932A-2813-4549-9164-A1DA80D66D48}" srcId="{E1AF2267-26A2-4B61-9CAD-0FCFBBD6EC05}" destId="{91E5A2C2-C0F5-4A05-9DC7-2EFF2ECE8407}" srcOrd="1" destOrd="0" parTransId="{784128F6-91D7-4FB6-B310-DF79F7CBA96B}" sibTransId="{1C58CD90-FBBB-40EC-AAAD-801A89FC4A67}"/>
    <dgm:cxn modelId="{77068733-41B2-4865-BE5D-3097598209F2}" type="presOf" srcId="{91E5A2C2-C0F5-4A05-9DC7-2EFF2ECE8407}" destId="{75DB300D-82EB-400C-B1D5-199C9FFDF5D7}" srcOrd="0" destOrd="0" presId="urn:microsoft.com/office/officeart/2011/layout/TabList"/>
    <dgm:cxn modelId="{6192E438-5CC4-444E-B3DC-96D6D5F932D7}" srcId="{3511406E-2733-4230-ADDD-26C0269615B7}" destId="{ED69877E-C11D-4122-A085-18B16DF5FCCD}" srcOrd="4" destOrd="0" parTransId="{CB545B96-5918-471B-8941-0665B3DB38FA}" sibTransId="{EFD04BCC-D42D-4259-B56B-D0CBDC5A6E51}"/>
    <dgm:cxn modelId="{8E1B9A61-5370-4163-A498-39D5D84149BF}" type="presOf" srcId="{3A2BF405-9949-4AA5-961B-FE1340529882}" destId="{5789A498-7FFF-46DA-A133-B4B076C23EFF}" srcOrd="0" destOrd="0" presId="urn:microsoft.com/office/officeart/2011/layout/TabList"/>
    <dgm:cxn modelId="{82C8F243-AF04-4DB2-B702-58069CCAC6AF}" type="presOf" srcId="{E2710AF6-BE17-4721-91A1-2E0EEBCB5437}" destId="{A101E889-28C0-42F2-B2A9-BC33F9ED9F86}" srcOrd="0" destOrd="0" presId="urn:microsoft.com/office/officeart/2011/layout/TabList"/>
    <dgm:cxn modelId="{0DA18947-D72C-4033-BABA-E49A90C50351}" srcId="{1EE306F0-155C-4935-B8E7-48E62133604B}" destId="{A5EFF207-1A21-4562-97D2-0B744B5AD298}" srcOrd="0" destOrd="0" parTransId="{08617DCC-56C2-418C-AC78-F8741212424F}" sibTransId="{1ECBE6E0-4CA3-43AD-B7CF-0D3268BC514E}"/>
    <dgm:cxn modelId="{3D40024E-A5BD-409E-8D6A-C1C299BBB0BC}" srcId="{B01ED3FB-41E5-404E-905F-2DDA2B215F55}" destId="{B8EF68F2-8FDA-4AF1-AC55-064B982C48B7}" srcOrd="1" destOrd="0" parTransId="{22AF9E3B-9D5E-4784-BFF3-5FE421857E3A}" sibTransId="{3B12ED89-17F2-4734-B8FC-375947C05647}"/>
    <dgm:cxn modelId="{F8F26D6E-FD17-42F5-84AF-CFCA50992C38}" srcId="{3511406E-2733-4230-ADDD-26C0269615B7}" destId="{3A2BF405-9949-4AA5-961B-FE1340529882}" srcOrd="1" destOrd="0" parTransId="{D7994A8D-4076-4CEA-B57E-D2603CC5EC3B}" sibTransId="{B24797BB-A8A3-4541-BD64-21FAA201B529}"/>
    <dgm:cxn modelId="{1E9FED53-7A43-469A-944F-C4C22369FDE2}" srcId="{3511406E-2733-4230-ADDD-26C0269615B7}" destId="{E1AF2267-26A2-4B61-9CAD-0FCFBBD6EC05}" srcOrd="0" destOrd="0" parTransId="{741C3ED8-C9E5-44F3-BDC0-A9ED92C1B97F}" sibTransId="{1D09B28C-F6BB-4209-86D0-005C0C3DE8FC}"/>
    <dgm:cxn modelId="{257C1C74-0452-40AF-9BF3-DD5326CA64D5}" type="presOf" srcId="{A0D27607-4D00-4CC1-8D6C-903D9E55823A}" destId="{2A830C01-325E-4BC7-8834-8E19F0DDFC80}" srcOrd="0" destOrd="0" presId="urn:microsoft.com/office/officeart/2011/layout/TabList"/>
    <dgm:cxn modelId="{14673175-3857-4DA2-B7F5-C140401F1504}" srcId="{3A2BF405-9949-4AA5-961B-FE1340529882}" destId="{459BB794-12C0-4722-A0E7-CA43FE2198AD}" srcOrd="1" destOrd="0" parTransId="{35F0DA50-074A-4F42-837C-C47FD4070183}" sibTransId="{2D18D37F-B8F9-49F6-998C-B3A1F1E8F1B3}"/>
    <dgm:cxn modelId="{12A64E77-47E8-4DCA-A8C0-BE9AC12A6D5C}" type="presOf" srcId="{E1AF2267-26A2-4B61-9CAD-0FCFBBD6EC05}" destId="{E65D6DE0-AD2B-4618-8600-3BA9B81828C0}" srcOrd="0" destOrd="0" presId="urn:microsoft.com/office/officeart/2011/layout/TabList"/>
    <dgm:cxn modelId="{F13E8C87-044F-415B-B6AF-A3EB2BF8592B}" srcId="{3511406E-2733-4230-ADDD-26C0269615B7}" destId="{B01ED3FB-41E5-404E-905F-2DDA2B215F55}" srcOrd="2" destOrd="0" parTransId="{5993CFC9-26C1-467B-88D8-1707D196C2A3}" sibTransId="{2C1F8BC8-5544-42C5-A738-E3C42185E7ED}"/>
    <dgm:cxn modelId="{CF36F296-DC37-4A33-BBDF-28E9E02B1D39}" type="presOf" srcId="{49665606-6848-4EB8-AA46-B7E89B767D27}" destId="{721775CE-7E39-415D-8722-477A573B24D4}" srcOrd="0" destOrd="0" presId="urn:microsoft.com/office/officeart/2011/layout/TabList"/>
    <dgm:cxn modelId="{F04AD29D-29ED-4D81-8CF1-6145E49B5C94}" srcId="{B01ED3FB-41E5-404E-905F-2DDA2B215F55}" destId="{1260B34F-E8EC-4C62-99AC-8FF317588A2B}" srcOrd="0" destOrd="0" parTransId="{064D72F9-3464-4766-BC0A-87A34A42B8B8}" sibTransId="{C22494CD-679B-43A6-97EF-FC7C15B4CBBD}"/>
    <dgm:cxn modelId="{DDDEFE9E-A705-4039-990B-A8842F3C9BD7}" srcId="{1EE306F0-155C-4935-B8E7-48E62133604B}" destId="{767AB30E-0AE0-46C4-84AE-1585E189284B}" srcOrd="1" destOrd="0" parTransId="{7A6885A6-5AF3-4558-995F-7133F5F1F51A}" sibTransId="{33025922-1DDA-4902-BBFC-342C7A79C002}"/>
    <dgm:cxn modelId="{19C5C8A2-139C-4C11-A3C2-EDCF9534DC34}" type="presOf" srcId="{1260B34F-E8EC-4C62-99AC-8FF317588A2B}" destId="{393A34A9-25E9-49B5-9DF2-FB0069C792E6}" srcOrd="0" destOrd="0" presId="urn:microsoft.com/office/officeart/2011/layout/TabList"/>
    <dgm:cxn modelId="{BBF5B5B4-0FF4-4EB6-BD7D-ADA36AB452E5}" srcId="{3511406E-2733-4230-ADDD-26C0269615B7}" destId="{1EE306F0-155C-4935-B8E7-48E62133604B}" srcOrd="3" destOrd="0" parTransId="{F49B1AB5-D3F2-4209-9F67-D8E70E253E65}" sibTransId="{B9B8CAD7-488A-4E9C-87C4-AA789BAB39F2}"/>
    <dgm:cxn modelId="{D1986CB9-CF3C-476C-A9D2-11F4E6F2F474}" srcId="{3A2BF405-9949-4AA5-961B-FE1340529882}" destId="{E2710AF6-BE17-4721-91A1-2E0EEBCB5437}" srcOrd="0" destOrd="0" parTransId="{428E43FC-47A4-4D2E-B03D-009E8E94E196}" sibTransId="{DC3BE967-59A8-4952-A877-A057FE0655A1}"/>
    <dgm:cxn modelId="{390B3BC6-400A-4D09-B4E3-1DBA2F92DBAA}" type="presOf" srcId="{ED69877E-C11D-4122-A085-18B16DF5FCCD}" destId="{B11E857D-5051-4278-A85E-4A82838D99E0}" srcOrd="0" destOrd="0" presId="urn:microsoft.com/office/officeart/2011/layout/TabList"/>
    <dgm:cxn modelId="{2CDC29D6-90CF-435E-8A0D-7655312C24FB}" type="presOf" srcId="{A5EFF207-1A21-4562-97D2-0B744B5AD298}" destId="{762C89DA-0A23-4AEB-9AAA-3C8E49C452CD}" srcOrd="0" destOrd="0" presId="urn:microsoft.com/office/officeart/2011/layout/TabList"/>
    <dgm:cxn modelId="{B2BC95D7-9EC1-42F5-9955-902B32029997}" type="presOf" srcId="{3BF6999A-8F37-4F3C-9D02-B5D47CE0B26E}" destId="{8453D69A-5E20-480D-8AE4-BF578E1BA107}" srcOrd="0" destOrd="0" presId="urn:microsoft.com/office/officeart/2011/layout/TabList"/>
    <dgm:cxn modelId="{C082F9DA-6202-4A1A-99AF-8741A83B43F2}" type="presOf" srcId="{B8EF68F2-8FDA-4AF1-AC55-064B982C48B7}" destId="{CD963580-1E1E-4021-A24A-6DB1B6D1AE78}" srcOrd="0" destOrd="0" presId="urn:microsoft.com/office/officeart/2011/layout/TabList"/>
    <dgm:cxn modelId="{7E4AB3E5-70E2-4F4D-9049-1169C2A887BB}" type="presOf" srcId="{B01ED3FB-41E5-404E-905F-2DDA2B215F55}" destId="{168809BA-9C87-490A-91E9-90B1CDB86E55}" srcOrd="0" destOrd="0" presId="urn:microsoft.com/office/officeart/2011/layout/TabList"/>
    <dgm:cxn modelId="{729EB490-7C50-4F8F-86D7-107387AA8E94}" type="presParOf" srcId="{E2C7EB11-CEF2-4EEA-A89F-D0A312EEB8C4}" destId="{974EF94A-0608-4680-BB04-0731165072DA}" srcOrd="0" destOrd="0" presId="urn:microsoft.com/office/officeart/2011/layout/TabList"/>
    <dgm:cxn modelId="{B50B64ED-A5A9-4D19-82EE-E0F371D2959D}" type="presParOf" srcId="{974EF94A-0608-4680-BB04-0731165072DA}" destId="{8453D69A-5E20-480D-8AE4-BF578E1BA107}" srcOrd="0" destOrd="0" presId="urn:microsoft.com/office/officeart/2011/layout/TabList"/>
    <dgm:cxn modelId="{933A9D3F-B9B5-4E14-9EAC-58E91BF0C4C3}" type="presParOf" srcId="{974EF94A-0608-4680-BB04-0731165072DA}" destId="{E65D6DE0-AD2B-4618-8600-3BA9B81828C0}" srcOrd="1" destOrd="0" presId="urn:microsoft.com/office/officeart/2011/layout/TabList"/>
    <dgm:cxn modelId="{D6C1010C-8DA8-496D-9D56-32310F0DEB67}" type="presParOf" srcId="{974EF94A-0608-4680-BB04-0731165072DA}" destId="{6D59EEBA-CAE3-40E8-A5F7-FD0A15F46CEC}" srcOrd="2" destOrd="0" presId="urn:microsoft.com/office/officeart/2011/layout/TabList"/>
    <dgm:cxn modelId="{A30580A8-EB86-46B4-88CB-C3E2FC1AE289}" type="presParOf" srcId="{E2C7EB11-CEF2-4EEA-A89F-D0A312EEB8C4}" destId="{75DB300D-82EB-400C-B1D5-199C9FFDF5D7}" srcOrd="1" destOrd="0" presId="urn:microsoft.com/office/officeart/2011/layout/TabList"/>
    <dgm:cxn modelId="{AC0D631C-2B3A-4943-9608-D42EC14ADA97}" type="presParOf" srcId="{E2C7EB11-CEF2-4EEA-A89F-D0A312EEB8C4}" destId="{617DA559-D3D5-4BDF-9F0E-AF06D934A82B}" srcOrd="2" destOrd="0" presId="urn:microsoft.com/office/officeart/2011/layout/TabList"/>
    <dgm:cxn modelId="{5C1FCA6B-E2B3-4D2E-8734-01F645C586A0}" type="presParOf" srcId="{E2C7EB11-CEF2-4EEA-A89F-D0A312EEB8C4}" destId="{88346160-BD20-4543-8ECE-2E564B947BCE}" srcOrd="3" destOrd="0" presId="urn:microsoft.com/office/officeart/2011/layout/TabList"/>
    <dgm:cxn modelId="{3DB1AEBD-D610-4572-9B00-7B2C422EC069}" type="presParOf" srcId="{88346160-BD20-4543-8ECE-2E564B947BCE}" destId="{A101E889-28C0-42F2-B2A9-BC33F9ED9F86}" srcOrd="0" destOrd="0" presId="urn:microsoft.com/office/officeart/2011/layout/TabList"/>
    <dgm:cxn modelId="{ECCAE175-D406-47FA-BC25-DEA55DC39D94}" type="presParOf" srcId="{88346160-BD20-4543-8ECE-2E564B947BCE}" destId="{5789A498-7FFF-46DA-A133-B4B076C23EFF}" srcOrd="1" destOrd="0" presId="urn:microsoft.com/office/officeart/2011/layout/TabList"/>
    <dgm:cxn modelId="{282C1677-6F1F-4E9A-BE38-10056D403D8D}" type="presParOf" srcId="{88346160-BD20-4543-8ECE-2E564B947BCE}" destId="{5B8A7EE8-82A9-40F1-9396-8FF897789EFF}" srcOrd="2" destOrd="0" presId="urn:microsoft.com/office/officeart/2011/layout/TabList"/>
    <dgm:cxn modelId="{112A0885-7FBB-4AC6-A196-05A8CC2D4851}" type="presParOf" srcId="{E2C7EB11-CEF2-4EEA-A89F-D0A312EEB8C4}" destId="{54D1CE2D-0704-4A2E-933F-486D515B8622}" srcOrd="4" destOrd="0" presId="urn:microsoft.com/office/officeart/2011/layout/TabList"/>
    <dgm:cxn modelId="{918D8055-D989-4415-ADF5-ADBE072D26B0}" type="presParOf" srcId="{E2C7EB11-CEF2-4EEA-A89F-D0A312EEB8C4}" destId="{7FC6AC80-FF51-4795-9597-EFA2088DD509}" srcOrd="5" destOrd="0" presId="urn:microsoft.com/office/officeart/2011/layout/TabList"/>
    <dgm:cxn modelId="{A7B416AF-29DF-469A-8B55-F81EAFC9A178}" type="presParOf" srcId="{E2C7EB11-CEF2-4EEA-A89F-D0A312EEB8C4}" destId="{C9AC5BBE-D4CA-4E6F-ABD7-79CB5C4E8FDC}" srcOrd="6" destOrd="0" presId="urn:microsoft.com/office/officeart/2011/layout/TabList"/>
    <dgm:cxn modelId="{14A26396-CB6B-4F63-9EDC-F071ACF52170}" type="presParOf" srcId="{C9AC5BBE-D4CA-4E6F-ABD7-79CB5C4E8FDC}" destId="{393A34A9-25E9-49B5-9DF2-FB0069C792E6}" srcOrd="0" destOrd="0" presId="urn:microsoft.com/office/officeart/2011/layout/TabList"/>
    <dgm:cxn modelId="{6ACFE79D-080F-41E7-A100-FEAC5618F191}" type="presParOf" srcId="{C9AC5BBE-D4CA-4E6F-ABD7-79CB5C4E8FDC}" destId="{168809BA-9C87-490A-91E9-90B1CDB86E55}" srcOrd="1" destOrd="0" presId="urn:microsoft.com/office/officeart/2011/layout/TabList"/>
    <dgm:cxn modelId="{04FA186A-E42C-48F4-BB86-A38721194EC8}" type="presParOf" srcId="{C9AC5BBE-D4CA-4E6F-ABD7-79CB5C4E8FDC}" destId="{D40CC970-A1BC-4194-A8B6-B5FD63DBCEB6}" srcOrd="2" destOrd="0" presId="urn:microsoft.com/office/officeart/2011/layout/TabList"/>
    <dgm:cxn modelId="{6B32EE65-C458-435E-93E8-0251CA84FC9E}" type="presParOf" srcId="{E2C7EB11-CEF2-4EEA-A89F-D0A312EEB8C4}" destId="{CD963580-1E1E-4021-A24A-6DB1B6D1AE78}" srcOrd="7" destOrd="0" presId="urn:microsoft.com/office/officeart/2011/layout/TabList"/>
    <dgm:cxn modelId="{8CA9B6E4-786D-4561-97EA-3B7EAB562A67}" type="presParOf" srcId="{E2C7EB11-CEF2-4EEA-A89F-D0A312EEB8C4}" destId="{805727BB-997F-4926-BB1A-3A0EAF72BAA7}" srcOrd="8" destOrd="0" presId="urn:microsoft.com/office/officeart/2011/layout/TabList"/>
    <dgm:cxn modelId="{5894C767-A0B3-4C37-BE6A-0B3B3E33B50F}" type="presParOf" srcId="{E2C7EB11-CEF2-4EEA-A89F-D0A312EEB8C4}" destId="{5F3AEC65-459C-468A-93F6-FED82DBB810A}" srcOrd="9" destOrd="0" presId="urn:microsoft.com/office/officeart/2011/layout/TabList"/>
    <dgm:cxn modelId="{6F2FE6CA-4B0B-42E0-998D-8E809066FF75}" type="presParOf" srcId="{5F3AEC65-459C-468A-93F6-FED82DBB810A}" destId="{762C89DA-0A23-4AEB-9AAA-3C8E49C452CD}" srcOrd="0" destOrd="0" presId="urn:microsoft.com/office/officeart/2011/layout/TabList"/>
    <dgm:cxn modelId="{B4EB2252-4775-40C8-962E-5A3D292AA09D}" type="presParOf" srcId="{5F3AEC65-459C-468A-93F6-FED82DBB810A}" destId="{05146204-986A-4CEB-B41C-B0F6CB1A3FC4}" srcOrd="1" destOrd="0" presId="urn:microsoft.com/office/officeart/2011/layout/TabList"/>
    <dgm:cxn modelId="{59388C99-B918-4C2B-AE7A-FF54F1AEE2C0}" type="presParOf" srcId="{5F3AEC65-459C-468A-93F6-FED82DBB810A}" destId="{5D8D55B8-6039-44FD-968F-E68DC30C741C}" srcOrd="2" destOrd="0" presId="urn:microsoft.com/office/officeart/2011/layout/TabList"/>
    <dgm:cxn modelId="{FEC2DFC5-523C-4A15-8C63-1BD5BFF7F599}" type="presParOf" srcId="{E2C7EB11-CEF2-4EEA-A89F-D0A312EEB8C4}" destId="{DF31026B-8B1B-42EF-9068-FBE2996C19BA}" srcOrd="10" destOrd="0" presId="urn:microsoft.com/office/officeart/2011/layout/TabList"/>
    <dgm:cxn modelId="{8A11B8D1-4EDE-48E4-B50A-357A566598E1}" type="presParOf" srcId="{E2C7EB11-CEF2-4EEA-A89F-D0A312EEB8C4}" destId="{5DA3E42B-2F59-4236-9E03-B06C20DB009E}" srcOrd="11" destOrd="0" presId="urn:microsoft.com/office/officeart/2011/layout/TabList"/>
    <dgm:cxn modelId="{FCBC0843-B7D6-4F7E-AB06-C24C2F35D430}" type="presParOf" srcId="{E2C7EB11-CEF2-4EEA-A89F-D0A312EEB8C4}" destId="{85F27E01-D741-4848-AC7D-E9677AD8C4BC}" srcOrd="12" destOrd="0" presId="urn:microsoft.com/office/officeart/2011/layout/TabList"/>
    <dgm:cxn modelId="{2E0B349D-5A9E-4570-94EE-1AC09056EF2E}" type="presParOf" srcId="{85F27E01-D741-4848-AC7D-E9677AD8C4BC}" destId="{721775CE-7E39-415D-8722-477A573B24D4}" srcOrd="0" destOrd="0" presId="urn:microsoft.com/office/officeart/2011/layout/TabList"/>
    <dgm:cxn modelId="{98F5ADF9-1AA5-49FA-81F3-9E880FE1D540}" type="presParOf" srcId="{85F27E01-D741-4848-AC7D-E9677AD8C4BC}" destId="{B11E857D-5051-4278-A85E-4A82838D99E0}" srcOrd="1" destOrd="0" presId="urn:microsoft.com/office/officeart/2011/layout/TabList"/>
    <dgm:cxn modelId="{BB93F4F9-BF62-4D50-84EB-92F634A524D3}" type="presParOf" srcId="{85F27E01-D741-4848-AC7D-E9677AD8C4BC}" destId="{8AE6E237-9CDC-4CB2-9500-C2ACA7C26C17}" srcOrd="2" destOrd="0" presId="urn:microsoft.com/office/officeart/2011/layout/TabList"/>
    <dgm:cxn modelId="{E3A97592-ED07-474A-A4E1-EB525E3AA955}" type="presParOf" srcId="{E2C7EB11-CEF2-4EEA-A89F-D0A312EEB8C4}" destId="{2A830C01-325E-4BC7-8834-8E19F0DDFC80}" srcOrd="13" destOrd="0" presId="urn:microsoft.com/office/officeart/2011/layout/Tab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59DEA-7C5C-498F-BE9A-67479F73E68A}">
      <dsp:nvSpPr>
        <dsp:cNvPr id="0" name=""/>
        <dsp:cNvSpPr/>
      </dsp:nvSpPr>
      <dsp:spPr>
        <a:xfrm>
          <a:off x="3343191" y="575306"/>
          <a:ext cx="3829216" cy="3829216"/>
        </a:xfrm>
        <a:prstGeom prst="blockArc">
          <a:avLst>
            <a:gd name="adj1" fmla="val 11880000"/>
            <a:gd name="adj2" fmla="val 16200000"/>
            <a:gd name="adj3" fmla="val 4643"/>
          </a:avLst>
        </a:prstGeom>
        <a:solidFill>
          <a:schemeClr val="accent1">
            <a:shade val="90000"/>
            <a:hueOff val="271295"/>
            <a:satOff val="-626"/>
            <a:lumOff val="1987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12E65D9B-D83A-46C8-AF24-F84FC5F892C4}">
      <dsp:nvSpPr>
        <dsp:cNvPr id="0" name=""/>
        <dsp:cNvSpPr/>
      </dsp:nvSpPr>
      <dsp:spPr>
        <a:xfrm>
          <a:off x="3343191" y="575306"/>
          <a:ext cx="3829216" cy="3829216"/>
        </a:xfrm>
        <a:prstGeom prst="blockArc">
          <a:avLst>
            <a:gd name="adj1" fmla="val 7560000"/>
            <a:gd name="adj2" fmla="val 11880000"/>
            <a:gd name="adj3" fmla="val 4643"/>
          </a:avLst>
        </a:prstGeom>
        <a:solidFill>
          <a:schemeClr val="accent1">
            <a:shade val="90000"/>
            <a:hueOff val="203471"/>
            <a:satOff val="-469"/>
            <a:lumOff val="1490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6B1ED89-7034-4D62-B03E-8EC417E6FA67}">
      <dsp:nvSpPr>
        <dsp:cNvPr id="0" name=""/>
        <dsp:cNvSpPr/>
      </dsp:nvSpPr>
      <dsp:spPr>
        <a:xfrm>
          <a:off x="3343191" y="575306"/>
          <a:ext cx="3829216" cy="3829216"/>
        </a:xfrm>
        <a:prstGeom prst="blockArc">
          <a:avLst>
            <a:gd name="adj1" fmla="val 3240000"/>
            <a:gd name="adj2" fmla="val 7560000"/>
            <a:gd name="adj3" fmla="val 4643"/>
          </a:avLst>
        </a:prstGeom>
        <a:solidFill>
          <a:schemeClr val="accent1">
            <a:shade val="90000"/>
            <a:hueOff val="135647"/>
            <a:satOff val="-313"/>
            <a:lumOff val="9936"/>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1E1FC64A-674D-4C1D-88A1-3B665B35F723}">
      <dsp:nvSpPr>
        <dsp:cNvPr id="0" name=""/>
        <dsp:cNvSpPr/>
      </dsp:nvSpPr>
      <dsp:spPr>
        <a:xfrm>
          <a:off x="3343191" y="575306"/>
          <a:ext cx="3829216" cy="3829216"/>
        </a:xfrm>
        <a:prstGeom prst="blockArc">
          <a:avLst>
            <a:gd name="adj1" fmla="val 20520000"/>
            <a:gd name="adj2" fmla="val 3240000"/>
            <a:gd name="adj3" fmla="val 4643"/>
          </a:avLst>
        </a:prstGeom>
        <a:solidFill>
          <a:schemeClr val="accent1">
            <a:shade val="90000"/>
            <a:hueOff val="67824"/>
            <a:satOff val="-156"/>
            <a:lumOff val="4968"/>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C3F199B-DAB3-4AF9-9AE7-9CB71A10A3AD}">
      <dsp:nvSpPr>
        <dsp:cNvPr id="0" name=""/>
        <dsp:cNvSpPr/>
      </dsp:nvSpPr>
      <dsp:spPr>
        <a:xfrm>
          <a:off x="3343191" y="575306"/>
          <a:ext cx="3829216" cy="3829216"/>
        </a:xfrm>
        <a:prstGeom prst="blockArc">
          <a:avLst>
            <a:gd name="adj1" fmla="val 16200000"/>
            <a:gd name="adj2" fmla="val 20520000"/>
            <a:gd name="adj3" fmla="val 4643"/>
          </a:avLst>
        </a:prstGeom>
        <a:solidFill>
          <a:schemeClr val="accent1">
            <a:shade val="9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758115F-33C9-48F9-B533-B83B2E7F0397}">
      <dsp:nvSpPr>
        <dsp:cNvPr id="0" name=""/>
        <dsp:cNvSpPr/>
      </dsp:nvSpPr>
      <dsp:spPr>
        <a:xfrm>
          <a:off x="4375937" y="1608052"/>
          <a:ext cx="1763724" cy="1763724"/>
        </a:xfrm>
        <a:prstGeom prst="ellipse">
          <a:avLst/>
        </a:prstGeom>
        <a:solidFill>
          <a:schemeClr val="accent1">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b="1" kern="1200" noProof="0" dirty="0"/>
            <a:t>Transversal Dimension</a:t>
          </a:r>
        </a:p>
      </dsp:txBody>
      <dsp:txXfrm>
        <a:off x="4634228" y="1866343"/>
        <a:ext cx="1247142" cy="1247142"/>
      </dsp:txXfrm>
    </dsp:sp>
    <dsp:sp modelId="{9FA084D2-99D2-4A14-87B7-3FE6D17BBA7E}">
      <dsp:nvSpPr>
        <dsp:cNvPr id="0" name=""/>
        <dsp:cNvSpPr/>
      </dsp:nvSpPr>
      <dsp:spPr>
        <a:xfrm>
          <a:off x="4640496" y="2448"/>
          <a:ext cx="1234607" cy="1234607"/>
        </a:xfrm>
        <a:prstGeom prst="ellipse">
          <a:avLst/>
        </a:prstGeom>
        <a:solidFill>
          <a:schemeClr val="accent1">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dirty="0"/>
            <a:t>Inclusion and diversity</a:t>
          </a:r>
          <a:endParaRPr lang="en-GB" sz="1200" b="1" kern="1200" noProof="0" dirty="0"/>
        </a:p>
      </dsp:txBody>
      <dsp:txXfrm>
        <a:off x="4821300" y="183252"/>
        <a:ext cx="872999" cy="872999"/>
      </dsp:txXfrm>
    </dsp:sp>
    <dsp:sp modelId="{4A5993EA-9C1B-425C-9092-AF911C4E9612}">
      <dsp:nvSpPr>
        <dsp:cNvPr id="0" name=""/>
        <dsp:cNvSpPr/>
      </dsp:nvSpPr>
      <dsp:spPr>
        <a:xfrm>
          <a:off x="6419126" y="1294698"/>
          <a:ext cx="1234607" cy="1234607"/>
        </a:xfrm>
        <a:prstGeom prst="ellipse">
          <a:avLst/>
        </a:prstGeom>
        <a:solidFill>
          <a:schemeClr val="accent1">
            <a:shade val="80000"/>
            <a:hueOff val="67816"/>
            <a:satOff val="1294"/>
            <a:lumOff val="571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dirty="0"/>
            <a:t>Continuous professional development</a:t>
          </a:r>
          <a:endParaRPr lang="de-DE" sz="1200" b="1" kern="1200" dirty="0"/>
        </a:p>
      </dsp:txBody>
      <dsp:txXfrm>
        <a:off x="6599930" y="1475502"/>
        <a:ext cx="872999" cy="872999"/>
      </dsp:txXfrm>
    </dsp:sp>
    <dsp:sp modelId="{D677A077-8CEF-42B5-B626-2EC43C7115D5}">
      <dsp:nvSpPr>
        <dsp:cNvPr id="0" name=""/>
        <dsp:cNvSpPr/>
      </dsp:nvSpPr>
      <dsp:spPr>
        <a:xfrm>
          <a:off x="5739750" y="3385603"/>
          <a:ext cx="1234607" cy="1234607"/>
        </a:xfrm>
        <a:prstGeom prst="ellipse">
          <a:avLst/>
        </a:prstGeom>
        <a:solidFill>
          <a:schemeClr val="accent1">
            <a:shade val="80000"/>
            <a:hueOff val="135632"/>
            <a:satOff val="2588"/>
            <a:lumOff val="1142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dirty="0"/>
            <a:t>Facilities, equipment and resources</a:t>
          </a:r>
          <a:endParaRPr lang="de-DE" sz="1200" b="1" kern="1200" dirty="0"/>
        </a:p>
      </dsp:txBody>
      <dsp:txXfrm>
        <a:off x="5920554" y="3566407"/>
        <a:ext cx="872999" cy="872999"/>
      </dsp:txXfrm>
    </dsp:sp>
    <dsp:sp modelId="{3511EEDA-F85E-4D86-BB83-10D5C80E02C8}">
      <dsp:nvSpPr>
        <dsp:cNvPr id="0" name=""/>
        <dsp:cNvSpPr/>
      </dsp:nvSpPr>
      <dsp:spPr>
        <a:xfrm>
          <a:off x="3541242" y="3385603"/>
          <a:ext cx="1234607" cy="1234607"/>
        </a:xfrm>
        <a:prstGeom prst="ellipse">
          <a:avLst/>
        </a:prstGeom>
        <a:solidFill>
          <a:schemeClr val="accent1">
            <a:shade val="80000"/>
            <a:hueOff val="203448"/>
            <a:satOff val="3881"/>
            <a:lumOff val="1714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dirty="0"/>
            <a:t>Community partnerships</a:t>
          </a:r>
          <a:endParaRPr lang="de-DE" sz="1200" b="1" kern="1200" dirty="0"/>
        </a:p>
      </dsp:txBody>
      <dsp:txXfrm>
        <a:off x="3722046" y="3566407"/>
        <a:ext cx="872999" cy="872999"/>
      </dsp:txXfrm>
    </dsp:sp>
    <dsp:sp modelId="{B47E5D97-55AD-4AD0-A5BE-B91C8A199F0F}">
      <dsp:nvSpPr>
        <dsp:cNvPr id="0" name=""/>
        <dsp:cNvSpPr/>
      </dsp:nvSpPr>
      <dsp:spPr>
        <a:xfrm>
          <a:off x="2861866" y="1294698"/>
          <a:ext cx="1234607" cy="1234607"/>
        </a:xfrm>
        <a:prstGeom prst="ellipse">
          <a:avLst/>
        </a:prstGeom>
        <a:solidFill>
          <a:schemeClr val="accent1">
            <a:shade val="80000"/>
            <a:hueOff val="271263"/>
            <a:satOff val="5175"/>
            <a:lumOff val="2285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dirty="0"/>
            <a:t>School events, project weeks, camps</a:t>
          </a:r>
          <a:endParaRPr lang="de-DE" sz="1200" b="1" kern="1200" dirty="0"/>
        </a:p>
      </dsp:txBody>
      <dsp:txXfrm>
        <a:off x="3042670" y="1475502"/>
        <a:ext cx="872999" cy="8729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E6E237-9CDC-4CB2-9500-C2ACA7C26C17}">
      <dsp:nvSpPr>
        <dsp:cNvPr id="0" name=""/>
        <dsp:cNvSpPr/>
      </dsp:nvSpPr>
      <dsp:spPr>
        <a:xfrm>
          <a:off x="0" y="4123108"/>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D8D55B8-6039-44FD-968F-E68DC30C741C}">
      <dsp:nvSpPr>
        <dsp:cNvPr id="0" name=""/>
        <dsp:cNvSpPr/>
      </dsp:nvSpPr>
      <dsp:spPr>
        <a:xfrm>
          <a:off x="0" y="3298832"/>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40CC970-A1BC-4194-A8B6-B5FD63DBCEB6}">
      <dsp:nvSpPr>
        <dsp:cNvPr id="0" name=""/>
        <dsp:cNvSpPr/>
      </dsp:nvSpPr>
      <dsp:spPr>
        <a:xfrm>
          <a:off x="0" y="2303523"/>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B8A7EE8-82A9-40F1-9396-8FF897789EFF}">
      <dsp:nvSpPr>
        <dsp:cNvPr id="0" name=""/>
        <dsp:cNvSpPr/>
      </dsp:nvSpPr>
      <dsp:spPr>
        <a:xfrm>
          <a:off x="0" y="1489383"/>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D59EEBA-CAE3-40E8-A5F7-FD0A15F46CEC}">
      <dsp:nvSpPr>
        <dsp:cNvPr id="0" name=""/>
        <dsp:cNvSpPr/>
      </dsp:nvSpPr>
      <dsp:spPr>
        <a:xfrm>
          <a:off x="0" y="463197"/>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453D69A-5E20-480D-8AE4-BF578E1BA107}">
      <dsp:nvSpPr>
        <dsp:cNvPr id="0" name=""/>
        <dsp:cNvSpPr/>
      </dsp:nvSpPr>
      <dsp:spPr>
        <a:xfrm>
          <a:off x="2964489" y="4192"/>
          <a:ext cx="8437392" cy="459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marL="0" lvl="0" indent="0" algn="l" defTabSz="622300">
            <a:lnSpc>
              <a:spcPct val="90000"/>
            </a:lnSpc>
            <a:spcBef>
              <a:spcPct val="0"/>
            </a:spcBef>
            <a:spcAft>
              <a:spcPct val="35000"/>
            </a:spcAft>
            <a:buNone/>
          </a:pPr>
          <a:endParaRPr lang="en-GB" sz="1400" kern="1200" noProof="0" dirty="0"/>
        </a:p>
      </dsp:txBody>
      <dsp:txXfrm>
        <a:off x="2964489" y="4192"/>
        <a:ext cx="8437392" cy="459004"/>
      </dsp:txXfrm>
    </dsp:sp>
    <dsp:sp modelId="{E65D6DE0-AD2B-4618-8600-3BA9B81828C0}">
      <dsp:nvSpPr>
        <dsp:cNvPr id="0" name=""/>
        <dsp:cNvSpPr/>
      </dsp:nvSpPr>
      <dsp:spPr>
        <a:xfrm>
          <a:off x="0" y="4192"/>
          <a:ext cx="2964489" cy="459004"/>
        </a:xfrm>
        <a:prstGeom prst="round2SameRect">
          <a:avLst>
            <a:gd name="adj1" fmla="val 16670"/>
            <a:gd name="adj2" fmla="val 0"/>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GB" sz="1400" b="1" kern="1200" dirty="0"/>
            <a:t>Inclusion and diversity</a:t>
          </a:r>
          <a:endParaRPr lang="en-GB" sz="1400" b="1" kern="1200" noProof="0" dirty="0"/>
        </a:p>
      </dsp:txBody>
      <dsp:txXfrm>
        <a:off x="22411" y="26603"/>
        <a:ext cx="2919667" cy="436593"/>
      </dsp:txXfrm>
    </dsp:sp>
    <dsp:sp modelId="{75DB300D-82EB-400C-B1D5-199C9FFDF5D7}">
      <dsp:nvSpPr>
        <dsp:cNvPr id="0" name=""/>
        <dsp:cNvSpPr/>
      </dsp:nvSpPr>
      <dsp:spPr>
        <a:xfrm>
          <a:off x="0" y="463197"/>
          <a:ext cx="11401882" cy="5442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None/>
          </a:pPr>
          <a:r>
            <a:rPr lang="en-GB" sz="1400" kern="1200" dirty="0"/>
            <a:t>A process of addressing and responding to the </a:t>
          </a:r>
          <a:r>
            <a:rPr lang="en-GB" sz="1400" b="1" kern="1200" dirty="0"/>
            <a:t>diversity of needs of all learners </a:t>
          </a:r>
          <a:r>
            <a:rPr lang="en-GB" sz="1400" kern="1200" dirty="0"/>
            <a:t>through increasing participation in learning, cultures and communities, and reducing exclusion within and from education.</a:t>
          </a:r>
          <a:endParaRPr lang="en-GB" sz="1400" kern="1200" noProof="0" dirty="0"/>
        </a:p>
      </dsp:txBody>
      <dsp:txXfrm>
        <a:off x="0" y="463197"/>
        <a:ext cx="11401882" cy="544231"/>
      </dsp:txXfrm>
    </dsp:sp>
    <dsp:sp modelId="{A101E889-28C0-42F2-B2A9-BC33F9ED9F86}">
      <dsp:nvSpPr>
        <dsp:cNvPr id="0" name=""/>
        <dsp:cNvSpPr/>
      </dsp:nvSpPr>
      <dsp:spPr>
        <a:xfrm>
          <a:off x="2964489" y="1030378"/>
          <a:ext cx="8437392" cy="459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marL="0" lvl="0" indent="0" algn="l" defTabSz="622300">
            <a:lnSpc>
              <a:spcPct val="90000"/>
            </a:lnSpc>
            <a:spcBef>
              <a:spcPct val="0"/>
            </a:spcBef>
            <a:spcAft>
              <a:spcPct val="35000"/>
            </a:spcAft>
            <a:buNone/>
          </a:pPr>
          <a:endParaRPr lang="en-GB" sz="1400" kern="1200" noProof="0" dirty="0"/>
        </a:p>
      </dsp:txBody>
      <dsp:txXfrm>
        <a:off x="2964489" y="1030378"/>
        <a:ext cx="8437392" cy="459004"/>
      </dsp:txXfrm>
    </dsp:sp>
    <dsp:sp modelId="{5789A498-7FFF-46DA-A133-B4B076C23EFF}">
      <dsp:nvSpPr>
        <dsp:cNvPr id="0" name=""/>
        <dsp:cNvSpPr/>
      </dsp:nvSpPr>
      <dsp:spPr>
        <a:xfrm>
          <a:off x="0" y="1030378"/>
          <a:ext cx="2964489" cy="459004"/>
        </a:xfrm>
        <a:prstGeom prst="round2SameRect">
          <a:avLst>
            <a:gd name="adj1" fmla="val 16670"/>
            <a:gd name="adj2" fmla="val 0"/>
          </a:avLst>
        </a:prstGeom>
        <a:gradFill rotWithShape="0">
          <a:gsLst>
            <a:gs pos="0">
              <a:schemeClr val="accent1">
                <a:shade val="80000"/>
                <a:hueOff val="67816"/>
                <a:satOff val="1294"/>
                <a:lumOff val="5714"/>
                <a:alphaOff val="0"/>
                <a:satMod val="103000"/>
                <a:lumMod val="102000"/>
                <a:tint val="94000"/>
              </a:schemeClr>
            </a:gs>
            <a:gs pos="50000">
              <a:schemeClr val="accent1">
                <a:shade val="80000"/>
                <a:hueOff val="67816"/>
                <a:satOff val="1294"/>
                <a:lumOff val="5714"/>
                <a:alphaOff val="0"/>
                <a:satMod val="110000"/>
                <a:lumMod val="100000"/>
                <a:shade val="100000"/>
              </a:schemeClr>
            </a:gs>
            <a:gs pos="100000">
              <a:schemeClr val="accent1">
                <a:shade val="80000"/>
                <a:hueOff val="67816"/>
                <a:satOff val="1294"/>
                <a:lumOff val="5714"/>
                <a:alphaOff val="0"/>
                <a:lumMod val="99000"/>
                <a:satMod val="120000"/>
                <a:shade val="78000"/>
              </a:schemeClr>
            </a:gs>
          </a:gsLst>
          <a:lin ang="5400000" scaled="0"/>
        </a:gradFill>
        <a:ln w="6350" cap="flat" cmpd="sng" algn="ctr">
          <a:solidFill>
            <a:schemeClr val="accent1">
              <a:shade val="80000"/>
              <a:hueOff val="67816"/>
              <a:satOff val="1294"/>
              <a:lumOff val="5714"/>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GB" sz="1400" b="1" kern="1200" dirty="0"/>
            <a:t>Continuous professional development</a:t>
          </a:r>
          <a:endParaRPr lang="en-GB" sz="1400" b="1" kern="1200" noProof="0" dirty="0"/>
        </a:p>
      </dsp:txBody>
      <dsp:txXfrm>
        <a:off x="22411" y="1052789"/>
        <a:ext cx="2919667" cy="436593"/>
      </dsp:txXfrm>
    </dsp:sp>
    <dsp:sp modelId="{54D1CE2D-0704-4A2E-933F-486D515B8622}">
      <dsp:nvSpPr>
        <dsp:cNvPr id="0" name=""/>
        <dsp:cNvSpPr/>
      </dsp:nvSpPr>
      <dsp:spPr>
        <a:xfrm>
          <a:off x="0" y="1489383"/>
          <a:ext cx="11401882" cy="3321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None/>
          </a:pPr>
          <a:r>
            <a:rPr lang="en-US" sz="1400" kern="1200" dirty="0"/>
            <a:t>Professional growth of teachers and non-teaching staff facilitated by courses or other opportunities for job-specific training.</a:t>
          </a:r>
        </a:p>
      </dsp:txBody>
      <dsp:txXfrm>
        <a:off x="0" y="1489383"/>
        <a:ext cx="11401882" cy="332185"/>
      </dsp:txXfrm>
    </dsp:sp>
    <dsp:sp modelId="{393A34A9-25E9-49B5-9DF2-FB0069C792E6}">
      <dsp:nvSpPr>
        <dsp:cNvPr id="0" name=""/>
        <dsp:cNvSpPr/>
      </dsp:nvSpPr>
      <dsp:spPr>
        <a:xfrm>
          <a:off x="2964489" y="1844518"/>
          <a:ext cx="8437392" cy="459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marL="0" lvl="0" indent="0" algn="l" defTabSz="622300">
            <a:lnSpc>
              <a:spcPct val="90000"/>
            </a:lnSpc>
            <a:spcBef>
              <a:spcPct val="0"/>
            </a:spcBef>
            <a:spcAft>
              <a:spcPct val="35000"/>
            </a:spcAft>
            <a:buNone/>
          </a:pPr>
          <a:endParaRPr lang="en-GB" sz="1400" kern="1200" noProof="0" dirty="0"/>
        </a:p>
      </dsp:txBody>
      <dsp:txXfrm>
        <a:off x="2964489" y="1844518"/>
        <a:ext cx="8437392" cy="459004"/>
      </dsp:txXfrm>
    </dsp:sp>
    <dsp:sp modelId="{168809BA-9C87-490A-91E9-90B1CDB86E55}">
      <dsp:nvSpPr>
        <dsp:cNvPr id="0" name=""/>
        <dsp:cNvSpPr/>
      </dsp:nvSpPr>
      <dsp:spPr>
        <a:xfrm>
          <a:off x="0" y="1844518"/>
          <a:ext cx="2964489" cy="459004"/>
        </a:xfrm>
        <a:prstGeom prst="round2SameRect">
          <a:avLst>
            <a:gd name="adj1" fmla="val 16670"/>
            <a:gd name="adj2" fmla="val 0"/>
          </a:avLst>
        </a:prstGeom>
        <a:gradFill rotWithShape="0">
          <a:gsLst>
            <a:gs pos="0">
              <a:schemeClr val="accent1">
                <a:shade val="80000"/>
                <a:hueOff val="135632"/>
                <a:satOff val="2588"/>
                <a:lumOff val="11428"/>
                <a:alphaOff val="0"/>
                <a:satMod val="103000"/>
                <a:lumMod val="102000"/>
                <a:tint val="94000"/>
              </a:schemeClr>
            </a:gs>
            <a:gs pos="50000">
              <a:schemeClr val="accent1">
                <a:shade val="80000"/>
                <a:hueOff val="135632"/>
                <a:satOff val="2588"/>
                <a:lumOff val="11428"/>
                <a:alphaOff val="0"/>
                <a:satMod val="110000"/>
                <a:lumMod val="100000"/>
                <a:shade val="100000"/>
              </a:schemeClr>
            </a:gs>
            <a:gs pos="100000">
              <a:schemeClr val="accent1">
                <a:shade val="80000"/>
                <a:hueOff val="135632"/>
                <a:satOff val="2588"/>
                <a:lumOff val="11428"/>
                <a:alphaOff val="0"/>
                <a:lumMod val="99000"/>
                <a:satMod val="120000"/>
                <a:shade val="78000"/>
              </a:schemeClr>
            </a:gs>
          </a:gsLst>
          <a:lin ang="5400000" scaled="0"/>
        </a:gradFill>
        <a:ln w="6350" cap="flat" cmpd="sng" algn="ctr">
          <a:solidFill>
            <a:schemeClr val="accent1">
              <a:shade val="80000"/>
              <a:hueOff val="135632"/>
              <a:satOff val="2588"/>
              <a:lumOff val="114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GB" sz="1400" b="1" kern="1200" dirty="0"/>
            <a:t>Facilities, equipment and resources</a:t>
          </a:r>
          <a:endParaRPr lang="en-GB" sz="1400" b="1" kern="1200" noProof="0" dirty="0"/>
        </a:p>
      </dsp:txBody>
      <dsp:txXfrm>
        <a:off x="22411" y="1866929"/>
        <a:ext cx="2919667" cy="436593"/>
      </dsp:txXfrm>
    </dsp:sp>
    <dsp:sp modelId="{CD963580-1E1E-4021-A24A-6DB1B6D1AE78}">
      <dsp:nvSpPr>
        <dsp:cNvPr id="0" name=""/>
        <dsp:cNvSpPr/>
      </dsp:nvSpPr>
      <dsp:spPr>
        <a:xfrm>
          <a:off x="0" y="2303523"/>
          <a:ext cx="11401882" cy="513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None/>
          </a:pPr>
          <a:r>
            <a:rPr lang="en-GB" sz="1400" b="1" kern="1200" dirty="0"/>
            <a:t>Facilities:</a:t>
          </a:r>
          <a:r>
            <a:rPr lang="en-GB" sz="1400" kern="1200" dirty="0"/>
            <a:t> the buildings, equipment, and services provided for a particular purpose; </a:t>
          </a:r>
          <a:r>
            <a:rPr lang="en-GB" sz="1400" b="1" kern="1200" dirty="0"/>
            <a:t>Equipment: </a:t>
          </a:r>
          <a:r>
            <a:rPr lang="en-GB" sz="1400" kern="1200" dirty="0"/>
            <a:t>the set of necessary tools, clothing, etc. for a particular purpose; </a:t>
          </a:r>
          <a:r>
            <a:rPr lang="en-GB" sz="1400" b="1" kern="1200" dirty="0"/>
            <a:t>Resource: </a:t>
          </a:r>
          <a:r>
            <a:rPr lang="en-GB" sz="1400" kern="1200" dirty="0"/>
            <a:t>a useful or valuable possession or quality of a country, organization, or person.</a:t>
          </a:r>
          <a:endParaRPr lang="en-US" sz="1400" b="1" kern="1200" noProof="0" dirty="0"/>
        </a:p>
      </dsp:txBody>
      <dsp:txXfrm>
        <a:off x="0" y="2303523"/>
        <a:ext cx="11401882" cy="513354"/>
      </dsp:txXfrm>
    </dsp:sp>
    <dsp:sp modelId="{762C89DA-0A23-4AEB-9AAA-3C8E49C452CD}">
      <dsp:nvSpPr>
        <dsp:cNvPr id="0" name=""/>
        <dsp:cNvSpPr/>
      </dsp:nvSpPr>
      <dsp:spPr>
        <a:xfrm>
          <a:off x="2964489" y="2839827"/>
          <a:ext cx="8437392" cy="459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marL="0" lvl="0" indent="0" algn="l" defTabSz="622300">
            <a:lnSpc>
              <a:spcPct val="90000"/>
            </a:lnSpc>
            <a:spcBef>
              <a:spcPct val="0"/>
            </a:spcBef>
            <a:spcAft>
              <a:spcPct val="35000"/>
            </a:spcAft>
            <a:buNone/>
          </a:pPr>
          <a:endParaRPr lang="en-GB" sz="1400" kern="1200" noProof="0" dirty="0"/>
        </a:p>
      </dsp:txBody>
      <dsp:txXfrm>
        <a:off x="2964489" y="2839827"/>
        <a:ext cx="8437392" cy="459004"/>
      </dsp:txXfrm>
    </dsp:sp>
    <dsp:sp modelId="{05146204-986A-4CEB-B41C-B0F6CB1A3FC4}">
      <dsp:nvSpPr>
        <dsp:cNvPr id="0" name=""/>
        <dsp:cNvSpPr/>
      </dsp:nvSpPr>
      <dsp:spPr>
        <a:xfrm>
          <a:off x="0" y="2839827"/>
          <a:ext cx="2964489" cy="459004"/>
        </a:xfrm>
        <a:prstGeom prst="round2SameRect">
          <a:avLst>
            <a:gd name="adj1" fmla="val 16670"/>
            <a:gd name="adj2" fmla="val 0"/>
          </a:avLst>
        </a:prstGeom>
        <a:gradFill rotWithShape="0">
          <a:gsLst>
            <a:gs pos="0">
              <a:schemeClr val="accent1">
                <a:shade val="80000"/>
                <a:hueOff val="203448"/>
                <a:satOff val="3881"/>
                <a:lumOff val="17141"/>
                <a:alphaOff val="0"/>
                <a:satMod val="103000"/>
                <a:lumMod val="102000"/>
                <a:tint val="94000"/>
              </a:schemeClr>
            </a:gs>
            <a:gs pos="50000">
              <a:schemeClr val="accent1">
                <a:shade val="80000"/>
                <a:hueOff val="203448"/>
                <a:satOff val="3881"/>
                <a:lumOff val="17141"/>
                <a:alphaOff val="0"/>
                <a:satMod val="110000"/>
                <a:lumMod val="100000"/>
                <a:shade val="100000"/>
              </a:schemeClr>
            </a:gs>
            <a:gs pos="100000">
              <a:schemeClr val="accent1">
                <a:shade val="80000"/>
                <a:hueOff val="203448"/>
                <a:satOff val="3881"/>
                <a:lumOff val="17141"/>
                <a:alphaOff val="0"/>
                <a:lumMod val="99000"/>
                <a:satMod val="120000"/>
                <a:shade val="78000"/>
              </a:schemeClr>
            </a:gs>
          </a:gsLst>
          <a:lin ang="5400000" scaled="0"/>
        </a:gradFill>
        <a:ln w="6350" cap="flat" cmpd="sng" algn="ctr">
          <a:solidFill>
            <a:schemeClr val="accent1">
              <a:shade val="80000"/>
              <a:hueOff val="203448"/>
              <a:satOff val="3881"/>
              <a:lumOff val="1714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GB" sz="1400" b="1" kern="1200" dirty="0"/>
            <a:t>Community partnerships</a:t>
          </a:r>
          <a:endParaRPr lang="en-GB" sz="1400" b="1" kern="1200" noProof="0" dirty="0"/>
        </a:p>
      </dsp:txBody>
      <dsp:txXfrm>
        <a:off x="22411" y="2862238"/>
        <a:ext cx="2919667" cy="436593"/>
      </dsp:txXfrm>
    </dsp:sp>
    <dsp:sp modelId="{DF31026B-8B1B-42EF-9068-FBE2996C19BA}">
      <dsp:nvSpPr>
        <dsp:cNvPr id="0" name=""/>
        <dsp:cNvSpPr/>
      </dsp:nvSpPr>
      <dsp:spPr>
        <a:xfrm>
          <a:off x="0" y="3298832"/>
          <a:ext cx="11401882" cy="342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None/>
          </a:pPr>
          <a:r>
            <a:rPr lang="en-US" sz="1400" kern="1200" noProof="0" dirty="0"/>
            <a:t>Practices to include families and communities in educational processes.</a:t>
          </a:r>
          <a:endParaRPr lang="en-GB" sz="1400" kern="1200" noProof="0" dirty="0"/>
        </a:p>
      </dsp:txBody>
      <dsp:txXfrm>
        <a:off x="0" y="3298832"/>
        <a:ext cx="11401882" cy="342321"/>
      </dsp:txXfrm>
    </dsp:sp>
    <dsp:sp modelId="{721775CE-7E39-415D-8722-477A573B24D4}">
      <dsp:nvSpPr>
        <dsp:cNvPr id="0" name=""/>
        <dsp:cNvSpPr/>
      </dsp:nvSpPr>
      <dsp:spPr>
        <a:xfrm>
          <a:off x="2964489" y="3664104"/>
          <a:ext cx="8437392" cy="459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marL="0" lvl="0" indent="0" algn="l" defTabSz="622300">
            <a:lnSpc>
              <a:spcPct val="90000"/>
            </a:lnSpc>
            <a:spcBef>
              <a:spcPct val="0"/>
            </a:spcBef>
            <a:spcAft>
              <a:spcPct val="35000"/>
            </a:spcAft>
            <a:buNone/>
          </a:pPr>
          <a:endParaRPr lang="en-GB" sz="1400" b="1" kern="1200" noProof="0" dirty="0"/>
        </a:p>
      </dsp:txBody>
      <dsp:txXfrm>
        <a:off x="2964489" y="3664104"/>
        <a:ext cx="8437392" cy="459004"/>
      </dsp:txXfrm>
    </dsp:sp>
    <dsp:sp modelId="{B11E857D-5051-4278-A85E-4A82838D99E0}">
      <dsp:nvSpPr>
        <dsp:cNvPr id="0" name=""/>
        <dsp:cNvSpPr/>
      </dsp:nvSpPr>
      <dsp:spPr>
        <a:xfrm>
          <a:off x="0" y="3664104"/>
          <a:ext cx="2964489" cy="459004"/>
        </a:xfrm>
        <a:prstGeom prst="round2SameRect">
          <a:avLst>
            <a:gd name="adj1" fmla="val 16670"/>
            <a:gd name="adj2" fmla="val 0"/>
          </a:avLst>
        </a:prstGeom>
        <a:gradFill rotWithShape="0">
          <a:gsLst>
            <a:gs pos="0">
              <a:schemeClr val="accent1">
                <a:shade val="80000"/>
                <a:hueOff val="271263"/>
                <a:satOff val="5175"/>
                <a:lumOff val="22855"/>
                <a:alphaOff val="0"/>
                <a:satMod val="103000"/>
                <a:lumMod val="102000"/>
                <a:tint val="94000"/>
              </a:schemeClr>
            </a:gs>
            <a:gs pos="50000">
              <a:schemeClr val="accent1">
                <a:shade val="80000"/>
                <a:hueOff val="271263"/>
                <a:satOff val="5175"/>
                <a:lumOff val="22855"/>
                <a:alphaOff val="0"/>
                <a:satMod val="110000"/>
                <a:lumMod val="100000"/>
                <a:shade val="100000"/>
              </a:schemeClr>
            </a:gs>
            <a:gs pos="100000">
              <a:schemeClr val="accent1">
                <a:shade val="80000"/>
                <a:hueOff val="271263"/>
                <a:satOff val="5175"/>
                <a:lumOff val="22855"/>
                <a:alphaOff val="0"/>
                <a:lumMod val="99000"/>
                <a:satMod val="120000"/>
                <a:shade val="78000"/>
              </a:schemeClr>
            </a:gs>
          </a:gsLst>
          <a:lin ang="5400000" scaled="0"/>
        </a:gradFill>
        <a:ln w="6350" cap="flat" cmpd="sng" algn="ctr">
          <a:solidFill>
            <a:schemeClr val="accent1">
              <a:shade val="80000"/>
              <a:hueOff val="271263"/>
              <a:satOff val="5175"/>
              <a:lumOff val="2285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GB" sz="1400" b="1" kern="1200" dirty="0"/>
            <a:t>School events, project weeks, camps</a:t>
          </a:r>
          <a:endParaRPr lang="en-GB" sz="1400" b="1" kern="1200" noProof="0" dirty="0"/>
        </a:p>
      </dsp:txBody>
      <dsp:txXfrm>
        <a:off x="22411" y="3686515"/>
        <a:ext cx="2919667" cy="436593"/>
      </dsp:txXfrm>
    </dsp:sp>
    <dsp:sp modelId="{2A830C01-325E-4BC7-8834-8E19F0DDFC80}">
      <dsp:nvSpPr>
        <dsp:cNvPr id="0" name=""/>
        <dsp:cNvSpPr/>
      </dsp:nvSpPr>
      <dsp:spPr>
        <a:xfrm>
          <a:off x="0" y="4123108"/>
          <a:ext cx="11401882" cy="918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None/>
          </a:pPr>
          <a:r>
            <a:rPr lang="en-GB" sz="1400" b="1" kern="1200" dirty="0"/>
            <a:t>School events: </a:t>
          </a:r>
          <a:r>
            <a:rPr lang="en-GB" sz="1400" kern="1200" dirty="0"/>
            <a:t>events that take place either in the school itself or by the school community in other settings; </a:t>
          </a:r>
          <a:r>
            <a:rPr lang="en-GB" sz="1400" b="1" kern="1200" dirty="0"/>
            <a:t>Project weeks: </a:t>
          </a:r>
          <a:r>
            <a:rPr lang="en-GB" sz="1400" kern="1200" dirty="0"/>
            <a:t>Project Based Learning (PBL) is a teaching method in which students learn by actively engaging in real-world and personally meaningful projects´, frequently last for one week giving them consequently the name “project weeks”; </a:t>
          </a:r>
          <a:r>
            <a:rPr lang="en-GB" sz="1400" b="1" kern="1200" dirty="0"/>
            <a:t>Camps:</a:t>
          </a:r>
          <a:r>
            <a:rPr lang="en-GB" sz="1400" kern="1200" dirty="0"/>
            <a:t> enable students to explore, extend and enrich their learning and their social skill development, in a non-school setting.</a:t>
          </a:r>
          <a:endParaRPr lang="en-GB" sz="1400" kern="1200" noProof="0" dirty="0"/>
        </a:p>
      </dsp:txBody>
      <dsp:txXfrm>
        <a:off x="0" y="4123108"/>
        <a:ext cx="11401882" cy="918146"/>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379607-D037-4E6A-BA07-C8555DF40741}" type="datetimeFigureOut">
              <a:rPr lang="en-US" smtClean="0"/>
              <a:t>2/24/2022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20C77D-FA4F-4AD5-B71C-54BFBB32866A}" type="slidenum">
              <a:rPr lang="en-US" smtClean="0"/>
              <a:t>‹#›</a:t>
            </a:fld>
            <a:endParaRPr lang="en-US"/>
          </a:p>
        </p:txBody>
      </p:sp>
    </p:spTree>
    <p:extLst>
      <p:ext uri="{BB962C8B-B14F-4D97-AF65-F5344CB8AC3E}">
        <p14:creationId xmlns:p14="http://schemas.microsoft.com/office/powerpoint/2010/main" val="30496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E3445F53-7A9B-40C4-9AB7-08C895175549}" type="slidenum">
              <a:rPr lang="de-DE" smtClean="0"/>
              <a:t>3</a:t>
            </a:fld>
            <a:endParaRPr lang="de-DE"/>
          </a:p>
        </p:txBody>
      </p:sp>
    </p:spTree>
    <p:extLst>
      <p:ext uri="{BB962C8B-B14F-4D97-AF65-F5344CB8AC3E}">
        <p14:creationId xmlns:p14="http://schemas.microsoft.com/office/powerpoint/2010/main" val="3093741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233626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720145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818026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52918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058240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342610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D02256-1936-4C2A-9410-D41516661618}" type="datetimeFigureOut">
              <a:rPr lang="en-US" smtClean="0"/>
              <a:t>2/24/2022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419189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D02256-1936-4C2A-9410-D41516661618}" type="datetimeFigureOut">
              <a:rPr lang="en-US" smtClean="0"/>
              <a:t>2/24/2022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283865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D02256-1936-4C2A-9410-D41516661618}" type="datetimeFigureOut">
              <a:rPr lang="en-US" smtClean="0"/>
              <a:t>2/24/2022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318472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15390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667432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02256-1936-4C2A-9410-D41516661618}" type="datetimeFigureOut">
              <a:rPr lang="en-US" smtClean="0"/>
              <a:t>2/24/2022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90D5F-F415-43E0-B613-62EFF26156F1}" type="slidenum">
              <a:rPr lang="en-US" smtClean="0"/>
              <a:t>‹#›</a:t>
            </a:fld>
            <a:endParaRPr lang="en-US"/>
          </a:p>
        </p:txBody>
      </p:sp>
    </p:spTree>
    <p:extLst>
      <p:ext uri="{BB962C8B-B14F-4D97-AF65-F5344CB8AC3E}">
        <p14:creationId xmlns:p14="http://schemas.microsoft.com/office/powerpoint/2010/main" val="3722107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D55FB-8CC9-4DDC-B320-BD95C8E3CF77}"/>
              </a:ext>
            </a:extLst>
          </p:cNvPr>
          <p:cNvSpPr>
            <a:spLocks noGrp="1"/>
          </p:cNvSpPr>
          <p:nvPr>
            <p:ph type="title"/>
          </p:nvPr>
        </p:nvSpPr>
        <p:spPr/>
        <p:txBody>
          <a:bodyPr/>
          <a:lstStyle/>
          <a:p>
            <a:r>
              <a:rPr lang="en-US" dirty="0"/>
              <a:t>Transversal dimension</a:t>
            </a:r>
          </a:p>
        </p:txBody>
      </p:sp>
      <p:sp>
        <p:nvSpPr>
          <p:cNvPr id="3" name="Text Placeholder 2">
            <a:extLst>
              <a:ext uri="{FF2B5EF4-FFF2-40B4-BE49-F238E27FC236}">
                <a16:creationId xmlns:a16="http://schemas.microsoft.com/office/drawing/2014/main" id="{5D815ECE-B35A-4C78-A2D4-33E1F90C6837}"/>
              </a:ext>
            </a:extLst>
          </p:cNvPr>
          <p:cNvSpPr>
            <a:spLocks noGrp="1"/>
          </p:cNvSpPr>
          <p:nvPr>
            <p:ph type="body" idx="1"/>
          </p:nvPr>
        </p:nvSpPr>
        <p:spPr/>
        <p:txBody>
          <a:bodyPr/>
          <a:lstStyle/>
          <a:p>
            <a:r>
              <a:rPr lang="en-US" dirty="0"/>
              <a:t>The Transversal Dimension of the HEPAS model includes themes that cut across of the settings and elements that provide the HEPAS framework. These themes feed into and are relevant to each of the settings.</a:t>
            </a:r>
            <a:endParaRPr lang="en-GB" dirty="0"/>
          </a:p>
        </p:txBody>
      </p:sp>
      <p:pic>
        <p:nvPicPr>
          <p:cNvPr id="4" name="Picture 3">
            <a:extLst>
              <a:ext uri="{FF2B5EF4-FFF2-40B4-BE49-F238E27FC236}">
                <a16:creationId xmlns:a16="http://schemas.microsoft.com/office/drawing/2014/main" id="{C20C50F8-B4B5-4D27-8B45-F3559F2E7D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3209" y="6216312"/>
            <a:ext cx="2918790" cy="641688"/>
          </a:xfrm>
          <a:prstGeom prst="rect">
            <a:avLst/>
          </a:prstGeom>
        </p:spPr>
      </p:pic>
      <p:pic>
        <p:nvPicPr>
          <p:cNvPr id="10" name="Picture 9">
            <a:extLst>
              <a:ext uri="{FF2B5EF4-FFF2-40B4-BE49-F238E27FC236}">
                <a16:creationId xmlns:a16="http://schemas.microsoft.com/office/drawing/2014/main" id="{BDF81AEE-EF54-4DD8-AE63-125CD98587A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12" name="Rectangle 11">
            <a:extLst>
              <a:ext uri="{FF2B5EF4-FFF2-40B4-BE49-F238E27FC236}">
                <a16:creationId xmlns:a16="http://schemas.microsoft.com/office/drawing/2014/main" id="{91CF5BBC-7EC5-4E14-94D3-458F6529CB79}"/>
              </a:ext>
            </a:extLst>
          </p:cNvPr>
          <p:cNvSpPr/>
          <p:nvPr/>
        </p:nvSpPr>
        <p:spPr>
          <a:xfrm>
            <a:off x="0" y="6120573"/>
            <a:ext cx="1750429" cy="7374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Your logo</a:t>
            </a:r>
          </a:p>
        </p:txBody>
      </p:sp>
    </p:spTree>
    <p:extLst>
      <p:ext uri="{BB962C8B-B14F-4D97-AF65-F5344CB8AC3E}">
        <p14:creationId xmlns:p14="http://schemas.microsoft.com/office/powerpoint/2010/main" val="1388500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US" b="1" dirty="0"/>
              <a:t>5 Categories of the Transversal Dimension</a:t>
            </a:r>
            <a:endParaRPr lang="en-GB" b="1" dirty="0"/>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graphicFrame>
        <p:nvGraphicFramePr>
          <p:cNvPr id="5" name="Content Placeholder 4">
            <a:extLst>
              <a:ext uri="{FF2B5EF4-FFF2-40B4-BE49-F238E27FC236}">
                <a16:creationId xmlns:a16="http://schemas.microsoft.com/office/drawing/2014/main" id="{3C1773B2-ACC9-4674-B028-F52A50E992EE}"/>
              </a:ext>
            </a:extLst>
          </p:cNvPr>
          <p:cNvGraphicFramePr>
            <a:graphicFrameLocks noGrp="1"/>
          </p:cNvGraphicFramePr>
          <p:nvPr>
            <p:ph idx="1"/>
            <p:extLst>
              <p:ext uri="{D42A27DB-BD31-4B8C-83A1-F6EECF244321}">
                <p14:modId xmlns:p14="http://schemas.microsoft.com/office/powerpoint/2010/main" val="3976291375"/>
              </p:ext>
            </p:extLst>
          </p:nvPr>
        </p:nvGraphicFramePr>
        <p:xfrm>
          <a:off x="3564467" y="1721995"/>
          <a:ext cx="10515600" cy="4655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p:cNvSpPr/>
          <p:nvPr/>
        </p:nvSpPr>
        <p:spPr>
          <a:xfrm>
            <a:off x="1148374" y="2054870"/>
            <a:ext cx="4509456" cy="3416320"/>
          </a:xfrm>
          <a:prstGeom prst="rect">
            <a:avLst/>
          </a:prstGeom>
        </p:spPr>
        <p:txBody>
          <a:bodyPr wrap="square">
            <a:spAutoFit/>
          </a:bodyPr>
          <a:lstStyle/>
          <a:p>
            <a:pPr algn="ctr"/>
            <a:r>
              <a:rPr lang="en-US" sz="2400" dirty="0"/>
              <a:t>We define the Transversal Dimension of the HEPAS model as themes that cut across of the settings and elements that provide the HEPAS framework. These themes feed into and are relevant to each of the settings. </a:t>
            </a:r>
          </a:p>
          <a:p>
            <a:pPr algn="ctr"/>
            <a:r>
              <a:rPr lang="en-US" sz="2400" dirty="0"/>
              <a:t>We identify 5 categories of this Transversal Dimension.</a:t>
            </a:r>
            <a:endParaRPr lang="de-DE" sz="2400" dirty="0"/>
          </a:p>
        </p:txBody>
      </p:sp>
    </p:spTree>
    <p:extLst>
      <p:ext uri="{BB962C8B-B14F-4D97-AF65-F5344CB8AC3E}">
        <p14:creationId xmlns:p14="http://schemas.microsoft.com/office/powerpoint/2010/main" val="29022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C3F3A3C-C0FF-4518-A517-21283955DC8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graphicFrame>
        <p:nvGraphicFramePr>
          <p:cNvPr id="20" name="Content Placeholder 4">
            <a:extLst>
              <a:ext uri="{FF2B5EF4-FFF2-40B4-BE49-F238E27FC236}">
                <a16:creationId xmlns:a16="http://schemas.microsoft.com/office/drawing/2014/main" id="{C6F0935E-9CCE-4285-BF4F-6F4F41D958A8}"/>
              </a:ext>
            </a:extLst>
          </p:cNvPr>
          <p:cNvGraphicFramePr>
            <a:graphicFrameLocks noGrp="1"/>
          </p:cNvGraphicFramePr>
          <p:nvPr>
            <p:ph idx="1"/>
            <p:extLst>
              <p:ext uri="{D42A27DB-BD31-4B8C-83A1-F6EECF244321}">
                <p14:modId xmlns:p14="http://schemas.microsoft.com/office/powerpoint/2010/main" val="3793823802"/>
              </p:ext>
            </p:extLst>
          </p:nvPr>
        </p:nvGraphicFramePr>
        <p:xfrm>
          <a:off x="395059" y="1642223"/>
          <a:ext cx="11401882" cy="50454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itle 1">
            <a:extLst>
              <a:ext uri="{FF2B5EF4-FFF2-40B4-BE49-F238E27FC236}">
                <a16:creationId xmlns:a16="http://schemas.microsoft.com/office/drawing/2014/main" id="{AE4B619B-C74D-4A04-978F-7E72554E9DC6}"/>
              </a:ext>
            </a:extLst>
          </p:cNvPr>
          <p:cNvSpPr>
            <a:spLocks noGrp="1"/>
          </p:cNvSpPr>
          <p:nvPr>
            <p:ph type="title"/>
          </p:nvPr>
        </p:nvSpPr>
        <p:spPr>
          <a:xfrm>
            <a:off x="838200" y="365125"/>
            <a:ext cx="7984067" cy="1325563"/>
          </a:xfrm>
        </p:spPr>
        <p:txBody>
          <a:bodyPr/>
          <a:lstStyle/>
          <a:p>
            <a:r>
              <a:rPr lang="en-US" b="1" dirty="0"/>
              <a:t>5 Categories of the Transversal Dimension</a:t>
            </a:r>
            <a:endParaRPr lang="en-GB" b="1" dirty="0"/>
          </a:p>
        </p:txBody>
      </p:sp>
    </p:spTree>
    <p:extLst>
      <p:ext uri="{BB962C8B-B14F-4D97-AF65-F5344CB8AC3E}">
        <p14:creationId xmlns:p14="http://schemas.microsoft.com/office/powerpoint/2010/main" val="3597272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9" name="Rectangle: Rounded Corners 8">
            <a:extLst>
              <a:ext uri="{FF2B5EF4-FFF2-40B4-BE49-F238E27FC236}">
                <a16:creationId xmlns:a16="http://schemas.microsoft.com/office/drawing/2014/main" id="{B1092C50-C956-4BA0-B8FA-C37BE709DDC5}"/>
              </a:ext>
            </a:extLst>
          </p:cNvPr>
          <p:cNvSpPr/>
          <p:nvPr/>
        </p:nvSpPr>
        <p:spPr>
          <a:xfrm>
            <a:off x="286201" y="2667000"/>
            <a:ext cx="7388228" cy="119693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n-GB" b="1" dirty="0"/>
              <a:t>Inclusion and diversity</a:t>
            </a:r>
            <a:endParaRPr lang="en-GB" dirty="0"/>
          </a:p>
          <a:p>
            <a:pPr marL="285750" lvl="0" indent="-285750">
              <a:buFontTx/>
              <a:buChar char="-"/>
            </a:pPr>
            <a:r>
              <a:rPr lang="en-GB" dirty="0"/>
              <a:t>expectation in sport and physical activity, like any other area of the school curriculum</a:t>
            </a:r>
          </a:p>
          <a:p>
            <a:pPr marL="285750" lvl="0" indent="-285750">
              <a:buFontTx/>
              <a:buChar char="-"/>
            </a:pPr>
            <a:r>
              <a:rPr lang="en-GB" dirty="0"/>
              <a:t>teachers need to develop certain core attitudes and values</a:t>
            </a:r>
            <a:endParaRPr lang="de-DE" dirty="0"/>
          </a:p>
        </p:txBody>
      </p:sp>
      <p:sp>
        <p:nvSpPr>
          <p:cNvPr id="12" name="Rectangle: Rounded Corners 8">
            <a:extLst>
              <a:ext uri="{FF2B5EF4-FFF2-40B4-BE49-F238E27FC236}">
                <a16:creationId xmlns:a16="http://schemas.microsoft.com/office/drawing/2014/main" id="{B1092C50-C956-4BA0-B8FA-C37BE709DDC5}"/>
              </a:ext>
            </a:extLst>
          </p:cNvPr>
          <p:cNvSpPr/>
          <p:nvPr/>
        </p:nvSpPr>
        <p:spPr>
          <a:xfrm>
            <a:off x="7903029" y="2928564"/>
            <a:ext cx="4175824" cy="3564311"/>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n-GB" b="1" dirty="0"/>
              <a:t>Continuous professional development</a:t>
            </a:r>
          </a:p>
          <a:p>
            <a:pPr marL="285750" lvl="0" indent="-285750">
              <a:buFontTx/>
              <a:buChar char="-"/>
            </a:pPr>
            <a:r>
              <a:rPr lang="en-GB" dirty="0"/>
              <a:t>first step towards any educational change is professional development </a:t>
            </a:r>
          </a:p>
          <a:p>
            <a:pPr marL="285750" lvl="0" indent="-285750">
              <a:buFontTx/>
              <a:buChar char="-"/>
            </a:pPr>
            <a:r>
              <a:rPr lang="en-GB" dirty="0"/>
              <a:t>non-specialists and even specialist PE teachers often feel unprepared for a role promoting physical activity (PA) within an Active School context</a:t>
            </a:r>
            <a:endParaRPr lang="de-DE" dirty="0"/>
          </a:p>
        </p:txBody>
      </p:sp>
      <p:sp>
        <p:nvSpPr>
          <p:cNvPr id="18" name="Rectangle: Rounded Corners 8">
            <a:extLst>
              <a:ext uri="{FF2B5EF4-FFF2-40B4-BE49-F238E27FC236}">
                <a16:creationId xmlns:a16="http://schemas.microsoft.com/office/drawing/2014/main" id="{B1092C50-C956-4BA0-B8FA-C37BE709DDC5}"/>
              </a:ext>
            </a:extLst>
          </p:cNvPr>
          <p:cNvSpPr/>
          <p:nvPr/>
        </p:nvSpPr>
        <p:spPr>
          <a:xfrm>
            <a:off x="914579" y="4131311"/>
            <a:ext cx="5888992" cy="252119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n-GB" b="1" dirty="0"/>
              <a:t>Facilities, equipment and resources</a:t>
            </a:r>
            <a:endParaRPr lang="de-DE" b="1" dirty="0"/>
          </a:p>
          <a:p>
            <a:pPr marL="285750" lvl="0" indent="-285750">
              <a:buFontTx/>
              <a:buChar char="-"/>
            </a:pPr>
            <a:r>
              <a:rPr lang="en-GB" dirty="0"/>
              <a:t>significant factor in the realisation of Active Recess, age-appropriate, free available to all students</a:t>
            </a:r>
          </a:p>
          <a:p>
            <a:pPr marL="285750" lvl="0" indent="-285750">
              <a:buFontTx/>
              <a:buChar char="-"/>
            </a:pPr>
            <a:r>
              <a:rPr lang="en-GB" dirty="0"/>
              <a:t>maintaining safe, social, and active environments in school is fundamental </a:t>
            </a:r>
            <a:endParaRPr lang="de-DE" dirty="0"/>
          </a:p>
          <a:p>
            <a:pPr marL="285750" lvl="0" indent="-285750">
              <a:buFontTx/>
              <a:buChar char="-"/>
            </a:pPr>
            <a:r>
              <a:rPr lang="en-GB" dirty="0"/>
              <a:t>professional development and a modification of the priorities within the school curriculum are necessary</a:t>
            </a:r>
            <a:endParaRPr lang="de-DE" dirty="0"/>
          </a:p>
        </p:txBody>
      </p:sp>
      <p:sp>
        <p:nvSpPr>
          <p:cNvPr id="10" name="Title 1">
            <a:extLst>
              <a:ext uri="{FF2B5EF4-FFF2-40B4-BE49-F238E27FC236}">
                <a16:creationId xmlns:a16="http://schemas.microsoft.com/office/drawing/2014/main" id="{E776021F-C438-4BBF-9808-EE935C1F26CE}"/>
              </a:ext>
            </a:extLst>
          </p:cNvPr>
          <p:cNvSpPr>
            <a:spLocks noGrp="1"/>
          </p:cNvSpPr>
          <p:nvPr>
            <p:ph type="title"/>
          </p:nvPr>
        </p:nvSpPr>
        <p:spPr>
          <a:xfrm>
            <a:off x="838200" y="365125"/>
            <a:ext cx="7984067" cy="1325563"/>
          </a:xfrm>
        </p:spPr>
        <p:txBody>
          <a:bodyPr/>
          <a:lstStyle/>
          <a:p>
            <a:r>
              <a:rPr lang="en-US" b="1" dirty="0"/>
              <a:t>The evidence</a:t>
            </a:r>
            <a:endParaRPr lang="en-GB" b="1" dirty="0"/>
          </a:p>
        </p:txBody>
      </p:sp>
      <p:sp>
        <p:nvSpPr>
          <p:cNvPr id="11" name="Rectangle 10">
            <a:extLst>
              <a:ext uri="{FF2B5EF4-FFF2-40B4-BE49-F238E27FC236}">
                <a16:creationId xmlns:a16="http://schemas.microsoft.com/office/drawing/2014/main" id="{1D20C062-0025-4E8E-B150-5DA029CECDE2}"/>
              </a:ext>
            </a:extLst>
          </p:cNvPr>
          <p:cNvSpPr/>
          <p:nvPr/>
        </p:nvSpPr>
        <p:spPr>
          <a:xfrm>
            <a:off x="395058" y="1476291"/>
            <a:ext cx="11401883" cy="923330"/>
          </a:xfrm>
          <a:prstGeom prst="rect">
            <a:avLst/>
          </a:prstGeom>
        </p:spPr>
        <p:txBody>
          <a:bodyPr wrap="square">
            <a:spAutoFit/>
          </a:bodyPr>
          <a:lstStyle/>
          <a:p>
            <a:r>
              <a:rPr lang="en-GB" dirty="0"/>
              <a:t>Studies show that achieving the model of a Healthy and Physically Active School is reliant on several aspects of how a school is organised, including staff training, the school’s infrastructure and culture, how the school is connected to the community, as well as extra-curricular activities on offer.</a:t>
            </a:r>
          </a:p>
        </p:txBody>
      </p:sp>
    </p:spTree>
    <p:extLst>
      <p:ext uri="{BB962C8B-B14F-4D97-AF65-F5344CB8AC3E}">
        <p14:creationId xmlns:p14="http://schemas.microsoft.com/office/powerpoint/2010/main" val="569488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12" name="Rectangle: Rounded Corners 8">
            <a:extLst>
              <a:ext uri="{FF2B5EF4-FFF2-40B4-BE49-F238E27FC236}">
                <a16:creationId xmlns:a16="http://schemas.microsoft.com/office/drawing/2014/main" id="{B1092C50-C956-4BA0-B8FA-C37BE709DDC5}"/>
              </a:ext>
            </a:extLst>
          </p:cNvPr>
          <p:cNvSpPr/>
          <p:nvPr/>
        </p:nvSpPr>
        <p:spPr>
          <a:xfrm>
            <a:off x="5029200" y="2765949"/>
            <a:ext cx="6908139" cy="356431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n-GB" b="1" dirty="0"/>
              <a:t>School events, project weeks, camps</a:t>
            </a:r>
            <a:endParaRPr lang="de-DE" b="1" dirty="0"/>
          </a:p>
          <a:p>
            <a:pPr marL="285750" indent="-285750">
              <a:buFontTx/>
              <a:buChar char="-"/>
            </a:pPr>
            <a:r>
              <a:rPr lang="en-GB" dirty="0"/>
              <a:t>Summer camps are most-researched (in contrast to school events and project weeks) and valuable settings for maintaining or even increasing students’ daily PA levels</a:t>
            </a:r>
          </a:p>
          <a:p>
            <a:pPr marL="285750" indent="-285750">
              <a:buFontTx/>
              <a:buChar char="-"/>
            </a:pPr>
            <a:r>
              <a:rPr lang="en-GB" dirty="0"/>
              <a:t>‘structured days hypothesis’ suggests that health-related behaviours (PA, sedentariness, diet) are more beneficially regulated during relatively structured days (e.g., school days; residential camps) than during less structured days (e.g., long holidays; weekends) </a:t>
            </a:r>
            <a:br>
              <a:rPr lang="en-GB" dirty="0"/>
            </a:br>
            <a:r>
              <a:rPr lang="en-GB" dirty="0">
                <a:sym typeface="Wingdings" panose="05000000000000000000" pitchFamily="2" charset="2"/>
              </a:rPr>
              <a:t> </a:t>
            </a:r>
            <a:r>
              <a:rPr lang="en-GB" dirty="0"/>
              <a:t>quarantine procedures have resulted in reduced levels of PA</a:t>
            </a:r>
            <a:endParaRPr lang="de-DE" dirty="0"/>
          </a:p>
        </p:txBody>
      </p:sp>
      <p:sp>
        <p:nvSpPr>
          <p:cNvPr id="18" name="Rectangle: Rounded Corners 8">
            <a:extLst>
              <a:ext uri="{FF2B5EF4-FFF2-40B4-BE49-F238E27FC236}">
                <a16:creationId xmlns:a16="http://schemas.microsoft.com/office/drawing/2014/main" id="{B1092C50-C956-4BA0-B8FA-C37BE709DDC5}"/>
              </a:ext>
            </a:extLst>
          </p:cNvPr>
          <p:cNvSpPr/>
          <p:nvPr/>
        </p:nvSpPr>
        <p:spPr>
          <a:xfrm>
            <a:off x="395058" y="2765949"/>
            <a:ext cx="4426196" cy="356431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n-GB" b="1" dirty="0"/>
              <a:t>Community partnerships</a:t>
            </a:r>
          </a:p>
          <a:p>
            <a:pPr marL="285750" lvl="0" indent="-285750">
              <a:buFontTx/>
              <a:buChar char="-"/>
            </a:pPr>
            <a:r>
              <a:rPr lang="en-GB" dirty="0"/>
              <a:t>importance of families and the communities in which children and young people live for educational development</a:t>
            </a:r>
          </a:p>
          <a:p>
            <a:pPr marL="285750" lvl="0" indent="-285750">
              <a:buFontTx/>
              <a:buChar char="-"/>
            </a:pPr>
            <a:r>
              <a:rPr lang="en-GB" dirty="0"/>
              <a:t>students are much more likely to reach the WHO target of 1 hour of activity per day if they are supported in being active both in and outside of school</a:t>
            </a:r>
            <a:endParaRPr lang="de-DE" dirty="0"/>
          </a:p>
        </p:txBody>
      </p:sp>
      <p:sp>
        <p:nvSpPr>
          <p:cNvPr id="10" name="Title 1">
            <a:extLst>
              <a:ext uri="{FF2B5EF4-FFF2-40B4-BE49-F238E27FC236}">
                <a16:creationId xmlns:a16="http://schemas.microsoft.com/office/drawing/2014/main" id="{E776021F-C438-4BBF-9808-EE935C1F26CE}"/>
              </a:ext>
            </a:extLst>
          </p:cNvPr>
          <p:cNvSpPr>
            <a:spLocks noGrp="1"/>
          </p:cNvSpPr>
          <p:nvPr>
            <p:ph type="title"/>
          </p:nvPr>
        </p:nvSpPr>
        <p:spPr>
          <a:xfrm>
            <a:off x="838200" y="365125"/>
            <a:ext cx="7984067" cy="1325563"/>
          </a:xfrm>
        </p:spPr>
        <p:txBody>
          <a:bodyPr/>
          <a:lstStyle/>
          <a:p>
            <a:r>
              <a:rPr lang="en-US" b="1" dirty="0"/>
              <a:t>The evidence</a:t>
            </a:r>
            <a:endParaRPr lang="en-GB" b="1" dirty="0"/>
          </a:p>
        </p:txBody>
      </p:sp>
      <p:sp>
        <p:nvSpPr>
          <p:cNvPr id="11" name="Rectangle 10">
            <a:extLst>
              <a:ext uri="{FF2B5EF4-FFF2-40B4-BE49-F238E27FC236}">
                <a16:creationId xmlns:a16="http://schemas.microsoft.com/office/drawing/2014/main" id="{1D20C062-0025-4E8E-B150-5DA029CECDE2}"/>
              </a:ext>
            </a:extLst>
          </p:cNvPr>
          <p:cNvSpPr/>
          <p:nvPr/>
        </p:nvSpPr>
        <p:spPr>
          <a:xfrm>
            <a:off x="395058" y="1476291"/>
            <a:ext cx="11401883" cy="923330"/>
          </a:xfrm>
          <a:prstGeom prst="rect">
            <a:avLst/>
          </a:prstGeom>
        </p:spPr>
        <p:txBody>
          <a:bodyPr wrap="square">
            <a:spAutoFit/>
          </a:bodyPr>
          <a:lstStyle/>
          <a:p>
            <a:r>
              <a:rPr lang="en-GB" dirty="0"/>
              <a:t>Studies show that achieving the model of a Healthy and Physically Active School is reliant on several aspects of how a school is organised, including staff training, the school’s infrastructure and culture, how the school is connected to the community, as well as extra-curricular activities on offer.</a:t>
            </a:r>
          </a:p>
        </p:txBody>
      </p:sp>
    </p:spTree>
    <p:extLst>
      <p:ext uri="{BB962C8B-B14F-4D97-AF65-F5344CB8AC3E}">
        <p14:creationId xmlns:p14="http://schemas.microsoft.com/office/powerpoint/2010/main" val="371846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284" y="165393"/>
            <a:ext cx="9037816" cy="1325563"/>
          </a:xfrm>
        </p:spPr>
        <p:txBody>
          <a:bodyPr>
            <a:normAutofit/>
          </a:bodyPr>
          <a:lstStyle/>
          <a:p>
            <a:r>
              <a:rPr lang="en-GB" sz="4000" b="1" dirty="0"/>
              <a:t>Recommendations</a:t>
            </a:r>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18" name="Rectangle: Rounded Corners 17">
            <a:extLst>
              <a:ext uri="{FF2B5EF4-FFF2-40B4-BE49-F238E27FC236}">
                <a16:creationId xmlns:a16="http://schemas.microsoft.com/office/drawing/2014/main" id="{8B766D81-15AE-4DC9-9EE4-7E27920C6E53}"/>
              </a:ext>
            </a:extLst>
          </p:cNvPr>
          <p:cNvSpPr/>
          <p:nvPr/>
        </p:nvSpPr>
        <p:spPr>
          <a:xfrm>
            <a:off x="708485" y="2013081"/>
            <a:ext cx="10775028" cy="1594781"/>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r>
              <a:rPr lang="en-GB" b="1" dirty="0"/>
              <a:t>Inclusion and diversity</a:t>
            </a:r>
            <a:endParaRPr lang="de-DE" b="1" dirty="0"/>
          </a:p>
          <a:p>
            <a:pPr marL="285750" indent="-285750">
              <a:buFontTx/>
              <a:buChar char="-"/>
            </a:pPr>
            <a:r>
              <a:rPr lang="en-GB" dirty="0"/>
              <a:t>promote and develop positive attitudes and values towards inclusion/value diversity, sharing experiences of successful inclusive practice, and creating a multi-professional support team of people surrounding students</a:t>
            </a:r>
          </a:p>
          <a:p>
            <a:pPr marL="285750" indent="-285750">
              <a:buFontTx/>
              <a:buChar char="-"/>
            </a:pPr>
            <a:r>
              <a:rPr lang="en-GB" dirty="0"/>
              <a:t>develop supportive social environments for learning and participation</a:t>
            </a:r>
          </a:p>
          <a:p>
            <a:pPr marL="285750" indent="-285750">
              <a:buFontTx/>
              <a:buChar char="-"/>
            </a:pPr>
            <a:r>
              <a:rPr lang="en-GB" dirty="0"/>
              <a:t>create a barrier-free school environment</a:t>
            </a:r>
            <a:endParaRPr lang="de-DE" dirty="0"/>
          </a:p>
        </p:txBody>
      </p:sp>
      <p:sp>
        <p:nvSpPr>
          <p:cNvPr id="12" name="Rectangle: Rounded Corners 17">
            <a:extLst>
              <a:ext uri="{FF2B5EF4-FFF2-40B4-BE49-F238E27FC236}">
                <a16:creationId xmlns:a16="http://schemas.microsoft.com/office/drawing/2014/main" id="{8B766D81-15AE-4DC9-9EE4-7E27920C6E53}"/>
              </a:ext>
            </a:extLst>
          </p:cNvPr>
          <p:cNvSpPr/>
          <p:nvPr/>
        </p:nvSpPr>
        <p:spPr>
          <a:xfrm>
            <a:off x="708485" y="3831771"/>
            <a:ext cx="10775028" cy="1034143"/>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r>
              <a:rPr lang="en-GB" b="1" dirty="0"/>
              <a:t>Continuous professional development</a:t>
            </a:r>
            <a:endParaRPr lang="de-DE" b="1" dirty="0"/>
          </a:p>
          <a:p>
            <a:r>
              <a:rPr lang="en-GB" dirty="0"/>
              <a:t>- engage in relevant professional development experiences, including taught courses, structure observation activities, and reflecting practice</a:t>
            </a:r>
            <a:endParaRPr lang="de-DE" dirty="0"/>
          </a:p>
        </p:txBody>
      </p:sp>
      <p:sp>
        <p:nvSpPr>
          <p:cNvPr id="19" name="Rectangle: Rounded Corners 19">
            <a:extLst>
              <a:ext uri="{FF2B5EF4-FFF2-40B4-BE49-F238E27FC236}">
                <a16:creationId xmlns:a16="http://schemas.microsoft.com/office/drawing/2014/main" id="{D04F53C3-6D4A-4A3B-873F-FAA557C7F364}"/>
              </a:ext>
            </a:extLst>
          </p:cNvPr>
          <p:cNvSpPr/>
          <p:nvPr/>
        </p:nvSpPr>
        <p:spPr>
          <a:xfrm>
            <a:off x="708484" y="5075626"/>
            <a:ext cx="10775029" cy="1604720"/>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r>
              <a:rPr lang="en-GB" b="1" dirty="0"/>
              <a:t>Facilities, equipment and resources</a:t>
            </a:r>
            <a:endParaRPr lang="de-DE" b="1" dirty="0"/>
          </a:p>
          <a:p>
            <a:pPr marL="285750" indent="-285750">
              <a:buFontTx/>
              <a:buChar char="-"/>
            </a:pPr>
            <a:r>
              <a:rPr lang="en-GB" dirty="0"/>
              <a:t>become familiar with the safe and appropriate use of resources, become familiar with the resources available, and train students in the safe and appropriate use of these facilities, equipment and resources</a:t>
            </a:r>
          </a:p>
          <a:p>
            <a:pPr marL="285750" indent="-285750">
              <a:buFontTx/>
              <a:buChar char="-"/>
            </a:pPr>
            <a:r>
              <a:rPr lang="en-GB" dirty="0"/>
              <a:t>maintaining safe, social, and active environments in school (also through funding)</a:t>
            </a:r>
          </a:p>
          <a:p>
            <a:pPr marL="285750" indent="-285750">
              <a:buFontTx/>
              <a:buChar char="-"/>
            </a:pPr>
            <a:r>
              <a:rPr lang="en-GB" dirty="0"/>
              <a:t>establish joint-user agreements to increase the availability of facilities</a:t>
            </a:r>
            <a:endParaRPr lang="de-DE" dirty="0"/>
          </a:p>
        </p:txBody>
      </p:sp>
      <p:sp>
        <p:nvSpPr>
          <p:cNvPr id="7" name="Rectangle 6">
            <a:extLst>
              <a:ext uri="{FF2B5EF4-FFF2-40B4-BE49-F238E27FC236}">
                <a16:creationId xmlns:a16="http://schemas.microsoft.com/office/drawing/2014/main" id="{BACC50A4-E857-4931-AFD4-483A0C995415}"/>
              </a:ext>
            </a:extLst>
          </p:cNvPr>
          <p:cNvSpPr/>
          <p:nvPr/>
        </p:nvSpPr>
        <p:spPr>
          <a:xfrm>
            <a:off x="395058" y="1476291"/>
            <a:ext cx="11401883" cy="369332"/>
          </a:xfrm>
          <a:prstGeom prst="rect">
            <a:avLst/>
          </a:prstGeom>
        </p:spPr>
        <p:txBody>
          <a:bodyPr wrap="square">
            <a:spAutoFit/>
          </a:bodyPr>
          <a:lstStyle/>
          <a:p>
            <a:r>
              <a:rPr lang="en-US" dirty="0"/>
              <a:t>How to focus on the Transversal Dimension of the school setting to encourage physical activity and healthy lifestyles.</a:t>
            </a:r>
          </a:p>
        </p:txBody>
      </p:sp>
    </p:spTree>
    <p:extLst>
      <p:ext uri="{BB962C8B-B14F-4D97-AF65-F5344CB8AC3E}">
        <p14:creationId xmlns:p14="http://schemas.microsoft.com/office/powerpoint/2010/main" val="1358363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284" y="165393"/>
            <a:ext cx="9037816" cy="1325563"/>
          </a:xfrm>
        </p:spPr>
        <p:txBody>
          <a:bodyPr>
            <a:normAutofit/>
          </a:bodyPr>
          <a:lstStyle/>
          <a:p>
            <a:r>
              <a:rPr lang="en-GB" sz="4000" b="1" dirty="0"/>
              <a:t>Recommendations</a:t>
            </a:r>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18" name="Rectangle: Rounded Corners 17">
            <a:extLst>
              <a:ext uri="{FF2B5EF4-FFF2-40B4-BE49-F238E27FC236}">
                <a16:creationId xmlns:a16="http://schemas.microsoft.com/office/drawing/2014/main" id="{8B766D81-15AE-4DC9-9EE4-7E27920C6E53}"/>
              </a:ext>
            </a:extLst>
          </p:cNvPr>
          <p:cNvSpPr/>
          <p:nvPr/>
        </p:nvSpPr>
        <p:spPr>
          <a:xfrm>
            <a:off x="708484" y="2222980"/>
            <a:ext cx="10775028" cy="2173908"/>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r>
              <a:rPr lang="en-GB" b="1" dirty="0"/>
              <a:t>Community partnerships</a:t>
            </a:r>
            <a:endParaRPr lang="de-DE" b="1" dirty="0"/>
          </a:p>
          <a:p>
            <a:pPr marL="285750" indent="-285750">
              <a:buFontTx/>
              <a:buChar char="-"/>
            </a:pPr>
            <a:r>
              <a:rPr lang="en-GB" dirty="0"/>
              <a:t>assign active homework, include physical activity-related information for family members, encourage families to discover and use local sport facilities</a:t>
            </a:r>
          </a:p>
          <a:p>
            <a:pPr marL="285750" indent="-285750">
              <a:buFontTx/>
              <a:buChar char="-"/>
            </a:pPr>
            <a:r>
              <a:rPr lang="en-GB" dirty="0"/>
              <a:t>encourage parents and other community stakeholders to take part in Active School committees, and work with parent and community associations to support PA promotion throughout the community</a:t>
            </a:r>
          </a:p>
          <a:p>
            <a:pPr marL="285750" indent="-285750">
              <a:buFontTx/>
              <a:buChar char="-"/>
            </a:pPr>
            <a:r>
              <a:rPr lang="en-GB" dirty="0"/>
              <a:t>institutions of higher education, such as universities and research centres, can be key partners in the development and implementation of the Active Schools concept.</a:t>
            </a:r>
            <a:endParaRPr lang="de-DE" dirty="0"/>
          </a:p>
        </p:txBody>
      </p:sp>
      <p:sp>
        <p:nvSpPr>
          <p:cNvPr id="19" name="Rectangle: Rounded Corners 19">
            <a:extLst>
              <a:ext uri="{FF2B5EF4-FFF2-40B4-BE49-F238E27FC236}">
                <a16:creationId xmlns:a16="http://schemas.microsoft.com/office/drawing/2014/main" id="{D04F53C3-6D4A-4A3B-873F-FAA557C7F364}"/>
              </a:ext>
            </a:extLst>
          </p:cNvPr>
          <p:cNvSpPr/>
          <p:nvPr/>
        </p:nvSpPr>
        <p:spPr>
          <a:xfrm>
            <a:off x="708483" y="4859058"/>
            <a:ext cx="10775029" cy="1604720"/>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r>
              <a:rPr lang="en-GB" b="1" dirty="0"/>
              <a:t>School events, project weeks, camps</a:t>
            </a:r>
            <a:endParaRPr lang="de-DE" b="1" dirty="0"/>
          </a:p>
          <a:p>
            <a:pPr marL="285750" indent="-285750">
              <a:buFontTx/>
              <a:buChar char="-"/>
            </a:pPr>
            <a:r>
              <a:rPr lang="en-GB" dirty="0"/>
              <a:t>advocate for the inclusion of PA-orientated project weeks, day camps and residential camps </a:t>
            </a:r>
          </a:p>
          <a:p>
            <a:pPr marL="285750" indent="-285750">
              <a:buFontTx/>
              <a:buChar char="-"/>
            </a:pPr>
            <a:r>
              <a:rPr lang="en-GB" dirty="0"/>
              <a:t>support teachers' initiatives by protecting budgets for these activities, and allowing time for them</a:t>
            </a:r>
            <a:endParaRPr lang="de-DE" dirty="0"/>
          </a:p>
          <a:p>
            <a:pPr marL="285750" indent="-285750">
              <a:buFontTx/>
              <a:buChar char="-"/>
            </a:pPr>
            <a:r>
              <a:rPr lang="en-GB" dirty="0"/>
              <a:t>develop partnerships and contractual agreements with local community providers and / or universities to use their facilities</a:t>
            </a:r>
            <a:endParaRPr lang="de-DE" dirty="0"/>
          </a:p>
        </p:txBody>
      </p:sp>
      <p:sp>
        <p:nvSpPr>
          <p:cNvPr id="7" name="Rectangle 6">
            <a:extLst>
              <a:ext uri="{FF2B5EF4-FFF2-40B4-BE49-F238E27FC236}">
                <a16:creationId xmlns:a16="http://schemas.microsoft.com/office/drawing/2014/main" id="{BACC50A4-E857-4931-AFD4-483A0C995415}"/>
              </a:ext>
            </a:extLst>
          </p:cNvPr>
          <p:cNvSpPr/>
          <p:nvPr/>
        </p:nvSpPr>
        <p:spPr>
          <a:xfrm>
            <a:off x="395058" y="1476291"/>
            <a:ext cx="11401883" cy="369332"/>
          </a:xfrm>
          <a:prstGeom prst="rect">
            <a:avLst/>
          </a:prstGeom>
        </p:spPr>
        <p:txBody>
          <a:bodyPr wrap="square">
            <a:spAutoFit/>
          </a:bodyPr>
          <a:lstStyle/>
          <a:p>
            <a:r>
              <a:rPr lang="en-US" dirty="0"/>
              <a:t>How to focus on the Transversal Dimension of the school setting to encourage physical activity and healthy lifestyles.</a:t>
            </a:r>
          </a:p>
        </p:txBody>
      </p:sp>
    </p:spTree>
    <p:extLst>
      <p:ext uri="{BB962C8B-B14F-4D97-AF65-F5344CB8AC3E}">
        <p14:creationId xmlns:p14="http://schemas.microsoft.com/office/powerpoint/2010/main" val="2716397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999</Words>
  <Application>Microsoft Office PowerPoint</Application>
  <PresentationFormat>Widescreen</PresentationFormat>
  <Paragraphs>66</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Transversal dimension</vt:lpstr>
      <vt:lpstr>5 Categories of the Transversal Dimension</vt:lpstr>
      <vt:lpstr>5 Categories of the Transversal Dimension</vt:lpstr>
      <vt:lpstr>The evidence</vt:lpstr>
      <vt:lpstr>The evidence</vt:lpstr>
      <vt:lpstr>Recommendations</vt:lpstr>
      <vt:lpstr>Recommendations</vt:lpstr>
    </vt:vector>
  </TitlesOfParts>
  <Company>University of Luxembourg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Claude SCHEUER</dc:creator>
  <cp:lastModifiedBy>Claude SCHEUER</cp:lastModifiedBy>
  <cp:revision>34</cp:revision>
  <dcterms:created xsi:type="dcterms:W3CDTF">2019-10-07T13:21:18Z</dcterms:created>
  <dcterms:modified xsi:type="dcterms:W3CDTF">2022-02-24T14:00:59Z</dcterms:modified>
</cp:coreProperties>
</file>