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4" r:id="rId4"/>
    <p:sldId id="285" r:id="rId5"/>
    <p:sldId id="286" r:id="rId6"/>
    <p:sldId id="277" r:id="rId7"/>
    <p:sldId id="278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1F8C2A-3C8D-4E48-9BB8-4D92FCAABF8C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7DF2BF3-73A3-634F-9B22-AF000E586061}">
      <dgm:prSet phldrT="[Texto]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noProof="0" dirty="0">
              <a:solidFill>
                <a:srgbClr val="FF0000"/>
              </a:solidFill>
            </a:rPr>
            <a:t>Select the channels</a:t>
          </a:r>
        </a:p>
      </dgm:t>
    </dgm:pt>
    <dgm:pt modelId="{FDC47133-4AAF-AF4F-BFF2-D2E3EC908008}" type="parTrans" cxnId="{2C28A1D6-87A6-9B4A-8B24-44FE2613C78A}">
      <dgm:prSet/>
      <dgm:spPr/>
      <dgm:t>
        <a:bodyPr/>
        <a:lstStyle/>
        <a:p>
          <a:endParaRPr lang="en-GB" noProof="0" dirty="0"/>
        </a:p>
      </dgm:t>
    </dgm:pt>
    <dgm:pt modelId="{5B38AA94-CAF1-5240-BD68-0B3C6C5E3B70}" type="sibTrans" cxnId="{2C28A1D6-87A6-9B4A-8B24-44FE2613C78A}">
      <dgm:prSet/>
      <dgm:spPr/>
      <dgm:t>
        <a:bodyPr/>
        <a:lstStyle/>
        <a:p>
          <a:endParaRPr lang="en-GB" noProof="0" dirty="0"/>
        </a:p>
      </dgm:t>
    </dgm:pt>
    <dgm:pt modelId="{841C0D9C-7B1E-C74E-9D96-892046A0F146}">
      <dgm:prSet phldrT="[Texto]"/>
      <dgm:spPr/>
      <dgm:t>
        <a:bodyPr/>
        <a:lstStyle/>
        <a:p>
          <a:r>
            <a:rPr lang="en-GB" noProof="0" dirty="0"/>
            <a:t>Mail, phone, social media, public administrations, official communication, …</a:t>
          </a:r>
        </a:p>
      </dgm:t>
    </dgm:pt>
    <dgm:pt modelId="{46B578F3-F4A4-E84A-85A1-762418D7C45A}" type="parTrans" cxnId="{69DF060D-547A-D44E-85FE-264F8FE69A60}">
      <dgm:prSet/>
      <dgm:spPr/>
      <dgm:t>
        <a:bodyPr/>
        <a:lstStyle/>
        <a:p>
          <a:endParaRPr lang="en-GB" noProof="0" dirty="0"/>
        </a:p>
      </dgm:t>
    </dgm:pt>
    <dgm:pt modelId="{7FECBF3A-667C-BB45-A9F0-2801562F0BC5}" type="sibTrans" cxnId="{69DF060D-547A-D44E-85FE-264F8FE69A60}">
      <dgm:prSet/>
      <dgm:spPr/>
      <dgm:t>
        <a:bodyPr/>
        <a:lstStyle/>
        <a:p>
          <a:endParaRPr lang="en-GB" noProof="0" dirty="0"/>
        </a:p>
      </dgm:t>
    </dgm:pt>
    <dgm:pt modelId="{4092F584-CB35-2149-9931-5E39EABB1A16}">
      <dgm:prSet phldrT="[Texto]" custT="1"/>
      <dgm:spPr/>
      <dgm:t>
        <a:bodyPr/>
        <a:lstStyle/>
        <a:p>
          <a:r>
            <a:rPr lang="en-GB" sz="2000" noProof="0" dirty="0"/>
            <a:t>Communication Plan</a:t>
          </a:r>
        </a:p>
      </dgm:t>
    </dgm:pt>
    <dgm:pt modelId="{E107DB8A-DD30-284B-884F-426A72428A59}" type="parTrans" cxnId="{2DCC002F-E761-F545-B16A-1B07DF8FBB88}">
      <dgm:prSet/>
      <dgm:spPr/>
      <dgm:t>
        <a:bodyPr/>
        <a:lstStyle/>
        <a:p>
          <a:endParaRPr lang="en-GB" noProof="0" dirty="0"/>
        </a:p>
      </dgm:t>
    </dgm:pt>
    <dgm:pt modelId="{7598A53E-5533-E143-82C4-B0E599E37564}" type="sibTrans" cxnId="{2DCC002F-E761-F545-B16A-1B07DF8FBB88}">
      <dgm:prSet/>
      <dgm:spPr/>
      <dgm:t>
        <a:bodyPr/>
        <a:lstStyle/>
        <a:p>
          <a:endParaRPr lang="en-GB" noProof="0" dirty="0"/>
        </a:p>
      </dgm:t>
    </dgm:pt>
    <dgm:pt modelId="{46E6042C-05EE-114A-8F18-93ADA5A3A278}">
      <dgm:prSet phldrT="[Texto]"/>
      <dgm:spPr/>
      <dgm:t>
        <a:bodyPr/>
        <a:lstStyle/>
        <a:p>
          <a:r>
            <a:rPr lang="en-GB" noProof="0" dirty="0"/>
            <a:t>Communicate</a:t>
          </a:r>
        </a:p>
      </dgm:t>
    </dgm:pt>
    <dgm:pt modelId="{51F7E1C8-E131-4349-ADF3-724F79D0BCAA}" type="parTrans" cxnId="{C41684D6-434D-824E-ACDD-BF17A33EB0FD}">
      <dgm:prSet/>
      <dgm:spPr/>
      <dgm:t>
        <a:bodyPr/>
        <a:lstStyle/>
        <a:p>
          <a:endParaRPr lang="en-GB" noProof="0" dirty="0"/>
        </a:p>
      </dgm:t>
    </dgm:pt>
    <dgm:pt modelId="{0A4BBD66-5AA1-E04F-9592-4C095C17BD9D}" type="sibTrans" cxnId="{C41684D6-434D-824E-ACDD-BF17A33EB0FD}">
      <dgm:prSet/>
      <dgm:spPr/>
      <dgm:t>
        <a:bodyPr/>
        <a:lstStyle/>
        <a:p>
          <a:endParaRPr lang="en-GB" noProof="0" dirty="0"/>
        </a:p>
      </dgm:t>
    </dgm:pt>
    <dgm:pt modelId="{977D73D4-54F1-4C40-8081-A7B22EBE11B3}">
      <dgm:prSet phldrT="[Texto]" custT="1"/>
      <dgm:spPr/>
      <dgm:t>
        <a:bodyPr/>
        <a:lstStyle/>
        <a:p>
          <a:r>
            <a:rPr lang="en-GB" sz="2000" noProof="0" dirty="0"/>
            <a:t>Monitor the communication</a:t>
          </a:r>
        </a:p>
      </dgm:t>
    </dgm:pt>
    <dgm:pt modelId="{D2D358A5-8B1F-804A-A02C-2B65E612C989}" type="parTrans" cxnId="{0D996B71-D865-D14A-A0ED-79B9AAD5604F}">
      <dgm:prSet/>
      <dgm:spPr/>
      <dgm:t>
        <a:bodyPr/>
        <a:lstStyle/>
        <a:p>
          <a:endParaRPr lang="en-GB" noProof="0" dirty="0"/>
        </a:p>
      </dgm:t>
    </dgm:pt>
    <dgm:pt modelId="{27DA6A31-2314-0B46-9571-45FB2FC85DBF}" type="sibTrans" cxnId="{0D996B71-D865-D14A-A0ED-79B9AAD5604F}">
      <dgm:prSet/>
      <dgm:spPr/>
      <dgm:t>
        <a:bodyPr/>
        <a:lstStyle/>
        <a:p>
          <a:endParaRPr lang="en-GB" noProof="0" dirty="0"/>
        </a:p>
      </dgm:t>
    </dgm:pt>
    <dgm:pt modelId="{E753D31A-470D-BE46-A3CB-15AB36A62B5C}">
      <dgm:prSet phldrT="[Texto]" custT="1"/>
      <dgm:spPr/>
      <dgm:t>
        <a:bodyPr/>
        <a:lstStyle/>
        <a:p>
          <a:r>
            <a:rPr lang="en-GB" sz="2000" noProof="0" dirty="0"/>
            <a:t>Adjust</a:t>
          </a:r>
        </a:p>
      </dgm:t>
    </dgm:pt>
    <dgm:pt modelId="{455E40B2-203C-9045-951C-1120223F49A4}" type="parTrans" cxnId="{F3A83B61-08BB-1543-9375-6CCD863779C0}">
      <dgm:prSet/>
      <dgm:spPr/>
      <dgm:t>
        <a:bodyPr/>
        <a:lstStyle/>
        <a:p>
          <a:endParaRPr lang="en-GB" noProof="0" dirty="0"/>
        </a:p>
      </dgm:t>
    </dgm:pt>
    <dgm:pt modelId="{70375B40-1344-074C-A29C-F59510F9D702}" type="sibTrans" cxnId="{F3A83B61-08BB-1543-9375-6CCD863779C0}">
      <dgm:prSet/>
      <dgm:spPr/>
      <dgm:t>
        <a:bodyPr/>
        <a:lstStyle/>
        <a:p>
          <a:endParaRPr lang="en-GB" noProof="0" dirty="0"/>
        </a:p>
      </dgm:t>
    </dgm:pt>
    <dgm:pt modelId="{74715CD8-1063-AE4F-98AB-BE9EC7E71BD8}">
      <dgm:prSet phldrT="[Texto]"/>
      <dgm:spPr>
        <a:solidFill>
          <a:srgbClr val="FF0000"/>
        </a:solidFill>
      </dgm:spPr>
      <dgm:t>
        <a:bodyPr/>
        <a:lstStyle/>
        <a:p>
          <a:r>
            <a:rPr lang="en-GB" noProof="0" dirty="0"/>
            <a:t>Listen to schools</a:t>
          </a:r>
        </a:p>
      </dgm:t>
    </dgm:pt>
    <dgm:pt modelId="{FD95F299-91B7-1D4C-AB0A-72BAB2FCF345}" type="parTrans" cxnId="{A0BF2000-D522-894F-9408-CAB86F4FFBC7}">
      <dgm:prSet/>
      <dgm:spPr/>
      <dgm:t>
        <a:bodyPr/>
        <a:lstStyle/>
        <a:p>
          <a:endParaRPr lang="en-GB" noProof="0" dirty="0"/>
        </a:p>
      </dgm:t>
    </dgm:pt>
    <dgm:pt modelId="{C7473FE5-ED8F-954D-B1E3-4E036CDB2DB3}" type="sibTrans" cxnId="{A0BF2000-D522-894F-9408-CAB86F4FFBC7}">
      <dgm:prSet/>
      <dgm:spPr/>
      <dgm:t>
        <a:bodyPr/>
        <a:lstStyle/>
        <a:p>
          <a:endParaRPr lang="en-GB" noProof="0" dirty="0"/>
        </a:p>
      </dgm:t>
    </dgm:pt>
    <dgm:pt modelId="{633D7FB0-1423-FF49-A36D-ECD2859A7581}">
      <dgm:prSet phldrT="[Texto]" custT="1"/>
      <dgm:spPr/>
      <dgm:t>
        <a:bodyPr/>
        <a:lstStyle/>
        <a:p>
          <a:r>
            <a:rPr lang="en-GB" sz="2000" noProof="0" dirty="0"/>
            <a:t>Stablish feed-back channels</a:t>
          </a:r>
        </a:p>
      </dgm:t>
    </dgm:pt>
    <dgm:pt modelId="{E25896BF-9DBC-3047-8ABA-91C05987D188}" type="parTrans" cxnId="{7BCAD608-F214-F048-9B70-D718B5D2C697}">
      <dgm:prSet/>
      <dgm:spPr/>
      <dgm:t>
        <a:bodyPr/>
        <a:lstStyle/>
        <a:p>
          <a:endParaRPr lang="en-GB" noProof="0" dirty="0"/>
        </a:p>
      </dgm:t>
    </dgm:pt>
    <dgm:pt modelId="{74296DDB-40CB-754A-AEF9-DE29CB832089}" type="sibTrans" cxnId="{7BCAD608-F214-F048-9B70-D718B5D2C697}">
      <dgm:prSet/>
      <dgm:spPr/>
      <dgm:t>
        <a:bodyPr/>
        <a:lstStyle/>
        <a:p>
          <a:endParaRPr lang="en-GB" noProof="0" dirty="0"/>
        </a:p>
      </dgm:t>
    </dgm:pt>
    <dgm:pt modelId="{3349ED0F-0D09-2040-A135-9E096B1E4E35}">
      <dgm:prSet phldrT="[Texto]" custT="1"/>
      <dgm:spPr/>
      <dgm:t>
        <a:bodyPr/>
        <a:lstStyle/>
        <a:p>
          <a:r>
            <a:rPr lang="en-GB" sz="2000" noProof="0" dirty="0"/>
            <a:t>Answer and support</a:t>
          </a:r>
        </a:p>
      </dgm:t>
    </dgm:pt>
    <dgm:pt modelId="{842D7B69-7ACA-CE49-8ED6-7C6394B4A3C9}" type="parTrans" cxnId="{3CF9E81B-4DC1-E748-B2D1-F78D1E92A59C}">
      <dgm:prSet/>
      <dgm:spPr/>
      <dgm:t>
        <a:bodyPr/>
        <a:lstStyle/>
        <a:p>
          <a:endParaRPr lang="en-GB" noProof="0" dirty="0"/>
        </a:p>
      </dgm:t>
    </dgm:pt>
    <dgm:pt modelId="{C6352BAE-621D-774E-8974-66C3E6F2C69C}" type="sibTrans" cxnId="{3CF9E81B-4DC1-E748-B2D1-F78D1E92A59C}">
      <dgm:prSet/>
      <dgm:spPr/>
      <dgm:t>
        <a:bodyPr/>
        <a:lstStyle/>
        <a:p>
          <a:endParaRPr lang="en-GB" noProof="0" dirty="0"/>
        </a:p>
      </dgm:t>
    </dgm:pt>
    <dgm:pt modelId="{59D79C4B-95B6-5A45-8958-75358D076EC5}" type="pres">
      <dgm:prSet presAssocID="{411F8C2A-3C8D-4E48-9BB8-4D92FCAABF8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8FF74ED-72E0-1A4F-BBDF-1B106D6A010D}" type="pres">
      <dgm:prSet presAssocID="{E7DF2BF3-73A3-634F-9B22-AF000E586061}" presName="horFlow" presStyleCnt="0"/>
      <dgm:spPr/>
    </dgm:pt>
    <dgm:pt modelId="{E106D141-15F8-2540-966D-600CA71E4416}" type="pres">
      <dgm:prSet presAssocID="{E7DF2BF3-73A3-634F-9B22-AF000E586061}" presName="bigChev" presStyleLbl="node1" presStyleIdx="0" presStyleCnt="3"/>
      <dgm:spPr/>
    </dgm:pt>
    <dgm:pt modelId="{53E51DF4-07B2-3E46-A37B-3756C9D422C7}" type="pres">
      <dgm:prSet presAssocID="{46B578F3-F4A4-E84A-85A1-762418D7C45A}" presName="parTrans" presStyleCnt="0"/>
      <dgm:spPr/>
    </dgm:pt>
    <dgm:pt modelId="{89840FF7-E783-5D46-A525-E5BBF32724FF}" type="pres">
      <dgm:prSet presAssocID="{841C0D9C-7B1E-C74E-9D96-892046A0F146}" presName="node" presStyleLbl="alignAccFollowNode1" presStyleIdx="0" presStyleCnt="6">
        <dgm:presLayoutVars>
          <dgm:bulletEnabled val="1"/>
        </dgm:presLayoutVars>
      </dgm:prSet>
      <dgm:spPr/>
    </dgm:pt>
    <dgm:pt modelId="{2000E724-1611-504D-9A8A-632E318722E1}" type="pres">
      <dgm:prSet presAssocID="{7FECBF3A-667C-BB45-A9F0-2801562F0BC5}" presName="sibTrans" presStyleCnt="0"/>
      <dgm:spPr/>
    </dgm:pt>
    <dgm:pt modelId="{6EA0554F-4FD0-EC45-AFF5-B7FF7983C3DD}" type="pres">
      <dgm:prSet presAssocID="{4092F584-CB35-2149-9931-5E39EABB1A16}" presName="node" presStyleLbl="alignAccFollowNode1" presStyleIdx="1" presStyleCnt="6">
        <dgm:presLayoutVars>
          <dgm:bulletEnabled val="1"/>
        </dgm:presLayoutVars>
      </dgm:prSet>
      <dgm:spPr/>
    </dgm:pt>
    <dgm:pt modelId="{9F96402C-968F-5A41-A634-80798FBD099D}" type="pres">
      <dgm:prSet presAssocID="{E7DF2BF3-73A3-634F-9B22-AF000E586061}" presName="vSp" presStyleCnt="0"/>
      <dgm:spPr/>
    </dgm:pt>
    <dgm:pt modelId="{8B102C0F-2346-7E43-9C01-FA38EB6EEE54}" type="pres">
      <dgm:prSet presAssocID="{46E6042C-05EE-114A-8F18-93ADA5A3A278}" presName="horFlow" presStyleCnt="0"/>
      <dgm:spPr/>
    </dgm:pt>
    <dgm:pt modelId="{A435FAC7-538D-1149-91EF-D3FE094A974E}" type="pres">
      <dgm:prSet presAssocID="{46E6042C-05EE-114A-8F18-93ADA5A3A278}" presName="bigChev" presStyleLbl="node1" presStyleIdx="1" presStyleCnt="3"/>
      <dgm:spPr/>
    </dgm:pt>
    <dgm:pt modelId="{1A53C33D-3D58-D049-9C67-E106A1248755}" type="pres">
      <dgm:prSet presAssocID="{D2D358A5-8B1F-804A-A02C-2B65E612C989}" presName="parTrans" presStyleCnt="0"/>
      <dgm:spPr/>
    </dgm:pt>
    <dgm:pt modelId="{FBD00AF7-EAA7-B948-A6C0-E15A60878139}" type="pres">
      <dgm:prSet presAssocID="{977D73D4-54F1-4C40-8081-A7B22EBE11B3}" presName="node" presStyleLbl="alignAccFollowNode1" presStyleIdx="2" presStyleCnt="6">
        <dgm:presLayoutVars>
          <dgm:bulletEnabled val="1"/>
        </dgm:presLayoutVars>
      </dgm:prSet>
      <dgm:spPr/>
    </dgm:pt>
    <dgm:pt modelId="{6249FE3E-7362-FB46-8549-B1DF6ED90911}" type="pres">
      <dgm:prSet presAssocID="{27DA6A31-2314-0B46-9571-45FB2FC85DBF}" presName="sibTrans" presStyleCnt="0"/>
      <dgm:spPr/>
    </dgm:pt>
    <dgm:pt modelId="{ABF082FA-6284-F845-9714-9A1385013F93}" type="pres">
      <dgm:prSet presAssocID="{E753D31A-470D-BE46-A3CB-15AB36A62B5C}" presName="node" presStyleLbl="alignAccFollowNode1" presStyleIdx="3" presStyleCnt="6">
        <dgm:presLayoutVars>
          <dgm:bulletEnabled val="1"/>
        </dgm:presLayoutVars>
      </dgm:prSet>
      <dgm:spPr/>
    </dgm:pt>
    <dgm:pt modelId="{6E498767-2B26-484B-B23C-5E3FDF73204E}" type="pres">
      <dgm:prSet presAssocID="{46E6042C-05EE-114A-8F18-93ADA5A3A278}" presName="vSp" presStyleCnt="0"/>
      <dgm:spPr/>
    </dgm:pt>
    <dgm:pt modelId="{2E93178B-44D5-314B-9224-5D67E6BBD736}" type="pres">
      <dgm:prSet presAssocID="{74715CD8-1063-AE4F-98AB-BE9EC7E71BD8}" presName="horFlow" presStyleCnt="0"/>
      <dgm:spPr/>
    </dgm:pt>
    <dgm:pt modelId="{58C0F551-DFAC-9249-9619-3F6177697EA2}" type="pres">
      <dgm:prSet presAssocID="{74715CD8-1063-AE4F-98AB-BE9EC7E71BD8}" presName="bigChev" presStyleLbl="node1" presStyleIdx="2" presStyleCnt="3"/>
      <dgm:spPr/>
    </dgm:pt>
    <dgm:pt modelId="{F4FC6033-1C0F-AC4F-BC60-80870D3115B6}" type="pres">
      <dgm:prSet presAssocID="{E25896BF-9DBC-3047-8ABA-91C05987D188}" presName="parTrans" presStyleCnt="0"/>
      <dgm:spPr/>
    </dgm:pt>
    <dgm:pt modelId="{FDFA0EF5-0C9E-5C45-B135-D140B14A2A41}" type="pres">
      <dgm:prSet presAssocID="{633D7FB0-1423-FF49-A36D-ECD2859A7581}" presName="node" presStyleLbl="alignAccFollowNode1" presStyleIdx="4" presStyleCnt="6">
        <dgm:presLayoutVars>
          <dgm:bulletEnabled val="1"/>
        </dgm:presLayoutVars>
      </dgm:prSet>
      <dgm:spPr/>
    </dgm:pt>
    <dgm:pt modelId="{D84FE849-B6B2-7344-9668-7CA6D15377A6}" type="pres">
      <dgm:prSet presAssocID="{74296DDB-40CB-754A-AEF9-DE29CB832089}" presName="sibTrans" presStyleCnt="0"/>
      <dgm:spPr/>
    </dgm:pt>
    <dgm:pt modelId="{E7902BCA-D59B-7646-8DAC-77ECEB61B4C1}" type="pres">
      <dgm:prSet presAssocID="{3349ED0F-0D09-2040-A135-9E096B1E4E35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A0BF2000-D522-894F-9408-CAB86F4FFBC7}" srcId="{411F8C2A-3C8D-4E48-9BB8-4D92FCAABF8C}" destId="{74715CD8-1063-AE4F-98AB-BE9EC7E71BD8}" srcOrd="2" destOrd="0" parTransId="{FD95F299-91B7-1D4C-AB0A-72BAB2FCF345}" sibTransId="{C7473FE5-ED8F-954D-B1E3-4E036CDB2DB3}"/>
    <dgm:cxn modelId="{2CAB3007-3A19-E643-BBFB-3D617D9C131D}" type="presOf" srcId="{46E6042C-05EE-114A-8F18-93ADA5A3A278}" destId="{A435FAC7-538D-1149-91EF-D3FE094A974E}" srcOrd="0" destOrd="0" presId="urn:microsoft.com/office/officeart/2005/8/layout/lProcess3"/>
    <dgm:cxn modelId="{7BCAD608-F214-F048-9B70-D718B5D2C697}" srcId="{74715CD8-1063-AE4F-98AB-BE9EC7E71BD8}" destId="{633D7FB0-1423-FF49-A36D-ECD2859A7581}" srcOrd="0" destOrd="0" parTransId="{E25896BF-9DBC-3047-8ABA-91C05987D188}" sibTransId="{74296DDB-40CB-754A-AEF9-DE29CB832089}"/>
    <dgm:cxn modelId="{69DF060D-547A-D44E-85FE-264F8FE69A60}" srcId="{E7DF2BF3-73A3-634F-9B22-AF000E586061}" destId="{841C0D9C-7B1E-C74E-9D96-892046A0F146}" srcOrd="0" destOrd="0" parTransId="{46B578F3-F4A4-E84A-85A1-762418D7C45A}" sibTransId="{7FECBF3A-667C-BB45-A9F0-2801562F0BC5}"/>
    <dgm:cxn modelId="{3CF9E81B-4DC1-E748-B2D1-F78D1E92A59C}" srcId="{74715CD8-1063-AE4F-98AB-BE9EC7E71BD8}" destId="{3349ED0F-0D09-2040-A135-9E096B1E4E35}" srcOrd="1" destOrd="0" parTransId="{842D7B69-7ACA-CE49-8ED6-7C6394B4A3C9}" sibTransId="{C6352BAE-621D-774E-8974-66C3E6F2C69C}"/>
    <dgm:cxn modelId="{2DCC002F-E761-F545-B16A-1B07DF8FBB88}" srcId="{E7DF2BF3-73A3-634F-9B22-AF000E586061}" destId="{4092F584-CB35-2149-9931-5E39EABB1A16}" srcOrd="1" destOrd="0" parTransId="{E107DB8A-DD30-284B-884F-426A72428A59}" sibTransId="{7598A53E-5533-E143-82C4-B0E599E37564}"/>
    <dgm:cxn modelId="{489C7640-4D38-4646-B2AC-DC045E221B39}" type="presOf" srcId="{4092F584-CB35-2149-9931-5E39EABB1A16}" destId="{6EA0554F-4FD0-EC45-AFF5-B7FF7983C3DD}" srcOrd="0" destOrd="0" presId="urn:microsoft.com/office/officeart/2005/8/layout/lProcess3"/>
    <dgm:cxn modelId="{F3A83B61-08BB-1543-9375-6CCD863779C0}" srcId="{46E6042C-05EE-114A-8F18-93ADA5A3A278}" destId="{E753D31A-470D-BE46-A3CB-15AB36A62B5C}" srcOrd="1" destOrd="0" parTransId="{455E40B2-203C-9045-951C-1120223F49A4}" sibTransId="{70375B40-1344-074C-A29C-F59510F9D702}"/>
    <dgm:cxn modelId="{B820B94E-349E-624F-AB19-27039C031138}" type="presOf" srcId="{977D73D4-54F1-4C40-8081-A7B22EBE11B3}" destId="{FBD00AF7-EAA7-B948-A6C0-E15A60878139}" srcOrd="0" destOrd="0" presId="urn:microsoft.com/office/officeart/2005/8/layout/lProcess3"/>
    <dgm:cxn modelId="{0D996B71-D865-D14A-A0ED-79B9AAD5604F}" srcId="{46E6042C-05EE-114A-8F18-93ADA5A3A278}" destId="{977D73D4-54F1-4C40-8081-A7B22EBE11B3}" srcOrd="0" destOrd="0" parTransId="{D2D358A5-8B1F-804A-A02C-2B65E612C989}" sibTransId="{27DA6A31-2314-0B46-9571-45FB2FC85DBF}"/>
    <dgm:cxn modelId="{17EA7778-EB77-A64F-A561-C67E025272E6}" type="presOf" srcId="{74715CD8-1063-AE4F-98AB-BE9EC7E71BD8}" destId="{58C0F551-DFAC-9249-9619-3F6177697EA2}" srcOrd="0" destOrd="0" presId="urn:microsoft.com/office/officeart/2005/8/layout/lProcess3"/>
    <dgm:cxn modelId="{12ECDD5A-20A5-A046-B4CA-E18041E0C86D}" type="presOf" srcId="{411F8C2A-3C8D-4E48-9BB8-4D92FCAABF8C}" destId="{59D79C4B-95B6-5A45-8958-75358D076EC5}" srcOrd="0" destOrd="0" presId="urn:microsoft.com/office/officeart/2005/8/layout/lProcess3"/>
    <dgm:cxn modelId="{77A5EE8F-CCA7-1B45-A20F-683AF0D03571}" type="presOf" srcId="{633D7FB0-1423-FF49-A36D-ECD2859A7581}" destId="{FDFA0EF5-0C9E-5C45-B135-D140B14A2A41}" srcOrd="0" destOrd="0" presId="urn:microsoft.com/office/officeart/2005/8/layout/lProcess3"/>
    <dgm:cxn modelId="{8851A6A8-D5F8-AD4C-8E1C-DDA848559F7A}" type="presOf" srcId="{E753D31A-470D-BE46-A3CB-15AB36A62B5C}" destId="{ABF082FA-6284-F845-9714-9A1385013F93}" srcOrd="0" destOrd="0" presId="urn:microsoft.com/office/officeart/2005/8/layout/lProcess3"/>
    <dgm:cxn modelId="{C41684D6-434D-824E-ACDD-BF17A33EB0FD}" srcId="{411F8C2A-3C8D-4E48-9BB8-4D92FCAABF8C}" destId="{46E6042C-05EE-114A-8F18-93ADA5A3A278}" srcOrd="1" destOrd="0" parTransId="{51F7E1C8-E131-4349-ADF3-724F79D0BCAA}" sibTransId="{0A4BBD66-5AA1-E04F-9592-4C095C17BD9D}"/>
    <dgm:cxn modelId="{2C28A1D6-87A6-9B4A-8B24-44FE2613C78A}" srcId="{411F8C2A-3C8D-4E48-9BB8-4D92FCAABF8C}" destId="{E7DF2BF3-73A3-634F-9B22-AF000E586061}" srcOrd="0" destOrd="0" parTransId="{FDC47133-4AAF-AF4F-BFF2-D2E3EC908008}" sibTransId="{5B38AA94-CAF1-5240-BD68-0B3C6C5E3B70}"/>
    <dgm:cxn modelId="{CC28C2D8-6E2F-7449-823A-0DCDA9D68047}" type="presOf" srcId="{E7DF2BF3-73A3-634F-9B22-AF000E586061}" destId="{E106D141-15F8-2540-966D-600CA71E4416}" srcOrd="0" destOrd="0" presId="urn:microsoft.com/office/officeart/2005/8/layout/lProcess3"/>
    <dgm:cxn modelId="{C0D4CEE3-8061-D34B-9F33-7F4185316A2D}" type="presOf" srcId="{841C0D9C-7B1E-C74E-9D96-892046A0F146}" destId="{89840FF7-E783-5D46-A525-E5BBF32724FF}" srcOrd="0" destOrd="0" presId="urn:microsoft.com/office/officeart/2005/8/layout/lProcess3"/>
    <dgm:cxn modelId="{E5862AEC-C570-BE4E-96CE-A8B462F09180}" type="presOf" srcId="{3349ED0F-0D09-2040-A135-9E096B1E4E35}" destId="{E7902BCA-D59B-7646-8DAC-77ECEB61B4C1}" srcOrd="0" destOrd="0" presId="urn:microsoft.com/office/officeart/2005/8/layout/lProcess3"/>
    <dgm:cxn modelId="{F0926917-33DC-B346-8295-3C74E6F61CB4}" type="presParOf" srcId="{59D79C4B-95B6-5A45-8958-75358D076EC5}" destId="{D8FF74ED-72E0-1A4F-BBDF-1B106D6A010D}" srcOrd="0" destOrd="0" presId="urn:microsoft.com/office/officeart/2005/8/layout/lProcess3"/>
    <dgm:cxn modelId="{55AF0429-F4D3-6441-A257-91C9E9914AA8}" type="presParOf" srcId="{D8FF74ED-72E0-1A4F-BBDF-1B106D6A010D}" destId="{E106D141-15F8-2540-966D-600CA71E4416}" srcOrd="0" destOrd="0" presId="urn:microsoft.com/office/officeart/2005/8/layout/lProcess3"/>
    <dgm:cxn modelId="{36244A26-A4DB-3B4F-9D7B-BAF7839F1ADD}" type="presParOf" srcId="{D8FF74ED-72E0-1A4F-BBDF-1B106D6A010D}" destId="{53E51DF4-07B2-3E46-A37B-3756C9D422C7}" srcOrd="1" destOrd="0" presId="urn:microsoft.com/office/officeart/2005/8/layout/lProcess3"/>
    <dgm:cxn modelId="{1DFBD772-F639-7E42-954D-E7AF95136A80}" type="presParOf" srcId="{D8FF74ED-72E0-1A4F-BBDF-1B106D6A010D}" destId="{89840FF7-E783-5D46-A525-E5BBF32724FF}" srcOrd="2" destOrd="0" presId="urn:microsoft.com/office/officeart/2005/8/layout/lProcess3"/>
    <dgm:cxn modelId="{C236DACF-61FD-F646-8943-077953E18CF7}" type="presParOf" srcId="{D8FF74ED-72E0-1A4F-BBDF-1B106D6A010D}" destId="{2000E724-1611-504D-9A8A-632E318722E1}" srcOrd="3" destOrd="0" presId="urn:microsoft.com/office/officeart/2005/8/layout/lProcess3"/>
    <dgm:cxn modelId="{F3750941-223E-684C-8BB1-EC10BFD42157}" type="presParOf" srcId="{D8FF74ED-72E0-1A4F-BBDF-1B106D6A010D}" destId="{6EA0554F-4FD0-EC45-AFF5-B7FF7983C3DD}" srcOrd="4" destOrd="0" presId="urn:microsoft.com/office/officeart/2005/8/layout/lProcess3"/>
    <dgm:cxn modelId="{39C16988-AD6B-844D-8CE8-D98455586247}" type="presParOf" srcId="{59D79C4B-95B6-5A45-8958-75358D076EC5}" destId="{9F96402C-968F-5A41-A634-80798FBD099D}" srcOrd="1" destOrd="0" presId="urn:microsoft.com/office/officeart/2005/8/layout/lProcess3"/>
    <dgm:cxn modelId="{D9545FD0-7788-694C-8322-0F1F509770E1}" type="presParOf" srcId="{59D79C4B-95B6-5A45-8958-75358D076EC5}" destId="{8B102C0F-2346-7E43-9C01-FA38EB6EEE54}" srcOrd="2" destOrd="0" presId="urn:microsoft.com/office/officeart/2005/8/layout/lProcess3"/>
    <dgm:cxn modelId="{EBD0AD61-8587-E245-9C0B-29B81AB3C357}" type="presParOf" srcId="{8B102C0F-2346-7E43-9C01-FA38EB6EEE54}" destId="{A435FAC7-538D-1149-91EF-D3FE094A974E}" srcOrd="0" destOrd="0" presId="urn:microsoft.com/office/officeart/2005/8/layout/lProcess3"/>
    <dgm:cxn modelId="{94A200C1-582A-5442-B44A-9827C878E96D}" type="presParOf" srcId="{8B102C0F-2346-7E43-9C01-FA38EB6EEE54}" destId="{1A53C33D-3D58-D049-9C67-E106A1248755}" srcOrd="1" destOrd="0" presId="urn:microsoft.com/office/officeart/2005/8/layout/lProcess3"/>
    <dgm:cxn modelId="{059FAFD4-0E6C-2547-BEE5-63F4BBB02EE7}" type="presParOf" srcId="{8B102C0F-2346-7E43-9C01-FA38EB6EEE54}" destId="{FBD00AF7-EAA7-B948-A6C0-E15A60878139}" srcOrd="2" destOrd="0" presId="urn:microsoft.com/office/officeart/2005/8/layout/lProcess3"/>
    <dgm:cxn modelId="{ED670E85-4521-CF48-A896-BEBF091CD997}" type="presParOf" srcId="{8B102C0F-2346-7E43-9C01-FA38EB6EEE54}" destId="{6249FE3E-7362-FB46-8549-B1DF6ED90911}" srcOrd="3" destOrd="0" presId="urn:microsoft.com/office/officeart/2005/8/layout/lProcess3"/>
    <dgm:cxn modelId="{7FAC5637-D974-2A49-98A3-79C56A3B9455}" type="presParOf" srcId="{8B102C0F-2346-7E43-9C01-FA38EB6EEE54}" destId="{ABF082FA-6284-F845-9714-9A1385013F93}" srcOrd="4" destOrd="0" presId="urn:microsoft.com/office/officeart/2005/8/layout/lProcess3"/>
    <dgm:cxn modelId="{3FBDE9DD-6979-AF40-9D38-86457E673D26}" type="presParOf" srcId="{59D79C4B-95B6-5A45-8958-75358D076EC5}" destId="{6E498767-2B26-484B-B23C-5E3FDF73204E}" srcOrd="3" destOrd="0" presId="urn:microsoft.com/office/officeart/2005/8/layout/lProcess3"/>
    <dgm:cxn modelId="{7BFC7928-C920-D847-B46B-5AC57AA3F5A4}" type="presParOf" srcId="{59D79C4B-95B6-5A45-8958-75358D076EC5}" destId="{2E93178B-44D5-314B-9224-5D67E6BBD736}" srcOrd="4" destOrd="0" presId="urn:microsoft.com/office/officeart/2005/8/layout/lProcess3"/>
    <dgm:cxn modelId="{0B547E30-3B56-AB4B-A517-FC856644BBB6}" type="presParOf" srcId="{2E93178B-44D5-314B-9224-5D67E6BBD736}" destId="{58C0F551-DFAC-9249-9619-3F6177697EA2}" srcOrd="0" destOrd="0" presId="urn:microsoft.com/office/officeart/2005/8/layout/lProcess3"/>
    <dgm:cxn modelId="{67F519CD-7DB7-2B44-A51E-B0FB03491B69}" type="presParOf" srcId="{2E93178B-44D5-314B-9224-5D67E6BBD736}" destId="{F4FC6033-1C0F-AC4F-BC60-80870D3115B6}" srcOrd="1" destOrd="0" presId="urn:microsoft.com/office/officeart/2005/8/layout/lProcess3"/>
    <dgm:cxn modelId="{3A423F0E-6094-2D48-89A0-6D0A8A50676E}" type="presParOf" srcId="{2E93178B-44D5-314B-9224-5D67E6BBD736}" destId="{FDFA0EF5-0C9E-5C45-B135-D140B14A2A41}" srcOrd="2" destOrd="0" presId="urn:microsoft.com/office/officeart/2005/8/layout/lProcess3"/>
    <dgm:cxn modelId="{CC4FE803-8A8C-1C44-95F3-26D1F475ED6C}" type="presParOf" srcId="{2E93178B-44D5-314B-9224-5D67E6BBD736}" destId="{D84FE849-B6B2-7344-9668-7CA6D15377A6}" srcOrd="3" destOrd="0" presId="urn:microsoft.com/office/officeart/2005/8/layout/lProcess3"/>
    <dgm:cxn modelId="{20CB41D2-F01D-B64A-AA6D-C85B4F4B936F}" type="presParOf" srcId="{2E93178B-44D5-314B-9224-5D67E6BBD736}" destId="{E7902BCA-D59B-7646-8DAC-77ECEB61B4C1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967F4B-32F0-A444-93E3-EBABECD1DFDF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510DEA2A-61BF-9E4D-A9F8-223A0179813E}">
      <dgm:prSet phldrT="[Texto]"/>
      <dgm:spPr>
        <a:solidFill>
          <a:srgbClr val="FF0000"/>
        </a:solidFill>
      </dgm:spPr>
      <dgm:t>
        <a:bodyPr/>
        <a:lstStyle/>
        <a:p>
          <a:r>
            <a:rPr lang="en-GB" b="1" noProof="0" dirty="0"/>
            <a:t>Central (national) coordination</a:t>
          </a:r>
        </a:p>
      </dgm:t>
    </dgm:pt>
    <dgm:pt modelId="{41E6D300-04FB-6544-82EA-B3690D0E1989}" type="parTrans" cxnId="{DC4B542D-9B24-7B44-8463-54F6BF5DFD53}">
      <dgm:prSet/>
      <dgm:spPr/>
      <dgm:t>
        <a:bodyPr/>
        <a:lstStyle/>
        <a:p>
          <a:endParaRPr lang="en-GB" b="1" noProof="0" dirty="0"/>
        </a:p>
      </dgm:t>
    </dgm:pt>
    <dgm:pt modelId="{C92E8BA4-8930-9B46-AA96-D84F2C737637}" type="sibTrans" cxnId="{DC4B542D-9B24-7B44-8463-54F6BF5DFD53}">
      <dgm:prSet/>
      <dgm:spPr/>
      <dgm:t>
        <a:bodyPr/>
        <a:lstStyle/>
        <a:p>
          <a:endParaRPr lang="en-GB" b="1" noProof="0" dirty="0"/>
        </a:p>
      </dgm:t>
    </dgm:pt>
    <dgm:pt modelId="{51813AE7-3B90-7C48-AE56-2A784C3A2C9F}">
      <dgm:prSet phldrT="[Texto]"/>
      <dgm:spPr/>
      <dgm:t>
        <a:bodyPr/>
        <a:lstStyle/>
        <a:p>
          <a:r>
            <a:rPr lang="en-GB" b="1" noProof="0" dirty="0"/>
            <a:t>Agents (local coordination)</a:t>
          </a:r>
        </a:p>
      </dgm:t>
    </dgm:pt>
    <dgm:pt modelId="{F5E65939-22FF-F44A-BC96-8833137C4183}" type="parTrans" cxnId="{D1777C9D-8625-4041-B175-5A99B5619D35}">
      <dgm:prSet/>
      <dgm:spPr/>
      <dgm:t>
        <a:bodyPr/>
        <a:lstStyle/>
        <a:p>
          <a:endParaRPr lang="en-GB" b="1" noProof="0" dirty="0"/>
        </a:p>
      </dgm:t>
    </dgm:pt>
    <dgm:pt modelId="{42FAA241-67A3-9D41-8F2C-2630340385CC}" type="sibTrans" cxnId="{D1777C9D-8625-4041-B175-5A99B5619D35}">
      <dgm:prSet/>
      <dgm:spPr/>
      <dgm:t>
        <a:bodyPr/>
        <a:lstStyle/>
        <a:p>
          <a:endParaRPr lang="en-GB" b="1" noProof="0" dirty="0"/>
        </a:p>
      </dgm:t>
    </dgm:pt>
    <dgm:pt modelId="{284D6039-F5F0-6742-B466-DE10E8A44EF8}">
      <dgm:prSet phldrT="[Texto]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b="1" noProof="0" dirty="0">
              <a:solidFill>
                <a:srgbClr val="FF0000"/>
              </a:solidFill>
            </a:rPr>
            <a:t>Schools</a:t>
          </a:r>
        </a:p>
      </dgm:t>
    </dgm:pt>
    <dgm:pt modelId="{A549003B-1EB4-DB46-BAB0-A146F5A7A4BA}" type="parTrans" cxnId="{C178371E-1AD0-1A47-8A1D-0FF2ECBD1ED9}">
      <dgm:prSet/>
      <dgm:spPr/>
      <dgm:t>
        <a:bodyPr/>
        <a:lstStyle/>
        <a:p>
          <a:endParaRPr lang="en-GB" b="1" noProof="0" dirty="0"/>
        </a:p>
      </dgm:t>
    </dgm:pt>
    <dgm:pt modelId="{74D6AE37-C4E8-9144-BA47-ACEC53251B42}" type="sibTrans" cxnId="{C178371E-1AD0-1A47-8A1D-0FF2ECBD1ED9}">
      <dgm:prSet/>
      <dgm:spPr/>
      <dgm:t>
        <a:bodyPr/>
        <a:lstStyle/>
        <a:p>
          <a:endParaRPr lang="en-GB" b="1" noProof="0" dirty="0"/>
        </a:p>
      </dgm:t>
    </dgm:pt>
    <dgm:pt modelId="{01BFAC3F-ABAA-A742-9952-384B1AA8ADAD}" type="pres">
      <dgm:prSet presAssocID="{31967F4B-32F0-A444-93E3-EBABECD1DFD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6C2795F-617A-AE41-9A8B-6015ADD574CE}" type="pres">
      <dgm:prSet presAssocID="{510DEA2A-61BF-9E4D-A9F8-223A0179813E}" presName="gear1" presStyleLbl="node1" presStyleIdx="0" presStyleCnt="3">
        <dgm:presLayoutVars>
          <dgm:chMax val="1"/>
          <dgm:bulletEnabled val="1"/>
        </dgm:presLayoutVars>
      </dgm:prSet>
      <dgm:spPr/>
    </dgm:pt>
    <dgm:pt modelId="{91468363-7FF4-FA4B-8763-62770D70252B}" type="pres">
      <dgm:prSet presAssocID="{510DEA2A-61BF-9E4D-A9F8-223A0179813E}" presName="gear1srcNode" presStyleLbl="node1" presStyleIdx="0" presStyleCnt="3"/>
      <dgm:spPr/>
    </dgm:pt>
    <dgm:pt modelId="{D985EDFF-4CBA-DA4E-8A6D-1C21AAE487C7}" type="pres">
      <dgm:prSet presAssocID="{510DEA2A-61BF-9E4D-A9F8-223A0179813E}" presName="gear1dstNode" presStyleLbl="node1" presStyleIdx="0" presStyleCnt="3"/>
      <dgm:spPr/>
    </dgm:pt>
    <dgm:pt modelId="{350FFF28-D320-F542-B999-E4BFE4FABF27}" type="pres">
      <dgm:prSet presAssocID="{51813AE7-3B90-7C48-AE56-2A784C3A2C9F}" presName="gear2" presStyleLbl="node1" presStyleIdx="1" presStyleCnt="3" custScaleX="146388" custScaleY="147750">
        <dgm:presLayoutVars>
          <dgm:chMax val="1"/>
          <dgm:bulletEnabled val="1"/>
        </dgm:presLayoutVars>
      </dgm:prSet>
      <dgm:spPr/>
    </dgm:pt>
    <dgm:pt modelId="{00EAB2BC-057E-CB48-B449-05B97537BF50}" type="pres">
      <dgm:prSet presAssocID="{51813AE7-3B90-7C48-AE56-2A784C3A2C9F}" presName="gear2srcNode" presStyleLbl="node1" presStyleIdx="1" presStyleCnt="3"/>
      <dgm:spPr/>
    </dgm:pt>
    <dgm:pt modelId="{51C5F399-01E1-264D-ABB2-C094F5DC8B37}" type="pres">
      <dgm:prSet presAssocID="{51813AE7-3B90-7C48-AE56-2A784C3A2C9F}" presName="gear2dstNode" presStyleLbl="node1" presStyleIdx="1" presStyleCnt="3"/>
      <dgm:spPr/>
    </dgm:pt>
    <dgm:pt modelId="{BE01FE8D-1470-904C-8F42-F9234FE05FB6}" type="pres">
      <dgm:prSet presAssocID="{284D6039-F5F0-6742-B466-DE10E8A44EF8}" presName="gear3" presStyleLbl="node1" presStyleIdx="2" presStyleCnt="3" custScaleX="117103" custScaleY="114633"/>
      <dgm:spPr/>
    </dgm:pt>
    <dgm:pt modelId="{BE901978-4DEE-0F47-A5E2-26BD4D116045}" type="pres">
      <dgm:prSet presAssocID="{284D6039-F5F0-6742-B466-DE10E8A44EF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253496E-AD49-784B-B393-5437D8C6D8FA}" type="pres">
      <dgm:prSet presAssocID="{284D6039-F5F0-6742-B466-DE10E8A44EF8}" presName="gear3srcNode" presStyleLbl="node1" presStyleIdx="2" presStyleCnt="3"/>
      <dgm:spPr/>
    </dgm:pt>
    <dgm:pt modelId="{41EEF8EF-E4DC-3E4C-A1A4-92C066607812}" type="pres">
      <dgm:prSet presAssocID="{284D6039-F5F0-6742-B466-DE10E8A44EF8}" presName="gear3dstNode" presStyleLbl="node1" presStyleIdx="2" presStyleCnt="3"/>
      <dgm:spPr/>
    </dgm:pt>
    <dgm:pt modelId="{A6F3EA6D-85F1-6940-BA02-0EEB7CD4AE95}" type="pres">
      <dgm:prSet presAssocID="{C92E8BA4-8930-9B46-AA96-D84F2C737637}" presName="connector1" presStyleLbl="sibTrans2D1" presStyleIdx="0" presStyleCnt="3"/>
      <dgm:spPr/>
    </dgm:pt>
    <dgm:pt modelId="{D46F690C-A6E6-AC44-9D50-2FD855A5D524}" type="pres">
      <dgm:prSet presAssocID="{42FAA241-67A3-9D41-8F2C-2630340385CC}" presName="connector2" presStyleLbl="sibTrans2D1" presStyleIdx="1" presStyleCnt="3"/>
      <dgm:spPr/>
    </dgm:pt>
    <dgm:pt modelId="{A5324854-7139-3D4D-BCA7-D27A5EA655A9}" type="pres">
      <dgm:prSet presAssocID="{74D6AE37-C4E8-9144-BA47-ACEC53251B42}" presName="connector3" presStyleLbl="sibTrans2D1" presStyleIdx="2" presStyleCnt="3"/>
      <dgm:spPr/>
    </dgm:pt>
  </dgm:ptLst>
  <dgm:cxnLst>
    <dgm:cxn modelId="{C178371E-1AD0-1A47-8A1D-0FF2ECBD1ED9}" srcId="{31967F4B-32F0-A444-93E3-EBABECD1DFDF}" destId="{284D6039-F5F0-6742-B466-DE10E8A44EF8}" srcOrd="2" destOrd="0" parTransId="{A549003B-1EB4-DB46-BAB0-A146F5A7A4BA}" sibTransId="{74D6AE37-C4E8-9144-BA47-ACEC53251B42}"/>
    <dgm:cxn modelId="{D1830825-6316-0E4B-972C-F2E2A556378D}" type="presOf" srcId="{31967F4B-32F0-A444-93E3-EBABECD1DFDF}" destId="{01BFAC3F-ABAA-A742-9952-384B1AA8ADAD}" srcOrd="0" destOrd="0" presId="urn:microsoft.com/office/officeart/2005/8/layout/gear1"/>
    <dgm:cxn modelId="{DC4B542D-9B24-7B44-8463-54F6BF5DFD53}" srcId="{31967F4B-32F0-A444-93E3-EBABECD1DFDF}" destId="{510DEA2A-61BF-9E4D-A9F8-223A0179813E}" srcOrd="0" destOrd="0" parTransId="{41E6D300-04FB-6544-82EA-B3690D0E1989}" sibTransId="{C92E8BA4-8930-9B46-AA96-D84F2C737637}"/>
    <dgm:cxn modelId="{6802E55F-D61B-4547-ADA9-59D612DB28FA}" type="presOf" srcId="{284D6039-F5F0-6742-B466-DE10E8A44EF8}" destId="{BE01FE8D-1470-904C-8F42-F9234FE05FB6}" srcOrd="0" destOrd="0" presId="urn:microsoft.com/office/officeart/2005/8/layout/gear1"/>
    <dgm:cxn modelId="{2BAD5C43-7BEC-9141-A8BE-A8BA556FB6ED}" type="presOf" srcId="{51813AE7-3B90-7C48-AE56-2A784C3A2C9F}" destId="{350FFF28-D320-F542-B999-E4BFE4FABF27}" srcOrd="0" destOrd="0" presId="urn:microsoft.com/office/officeart/2005/8/layout/gear1"/>
    <dgm:cxn modelId="{C06B994D-0172-3648-BDB8-74A8597B721A}" type="presOf" srcId="{510DEA2A-61BF-9E4D-A9F8-223A0179813E}" destId="{86C2795F-617A-AE41-9A8B-6015ADD574CE}" srcOrd="0" destOrd="0" presId="urn:microsoft.com/office/officeart/2005/8/layout/gear1"/>
    <dgm:cxn modelId="{DC0DBF6E-860F-4046-B5CF-C3BFABD93A28}" type="presOf" srcId="{42FAA241-67A3-9D41-8F2C-2630340385CC}" destId="{D46F690C-A6E6-AC44-9D50-2FD855A5D524}" srcOrd="0" destOrd="0" presId="urn:microsoft.com/office/officeart/2005/8/layout/gear1"/>
    <dgm:cxn modelId="{FBE2F179-D379-6545-B2CB-7D61466824B1}" type="presOf" srcId="{284D6039-F5F0-6742-B466-DE10E8A44EF8}" destId="{41EEF8EF-E4DC-3E4C-A1A4-92C066607812}" srcOrd="3" destOrd="0" presId="urn:microsoft.com/office/officeart/2005/8/layout/gear1"/>
    <dgm:cxn modelId="{343FFB84-7F23-E149-A381-87CCF193311E}" type="presOf" srcId="{51813AE7-3B90-7C48-AE56-2A784C3A2C9F}" destId="{00EAB2BC-057E-CB48-B449-05B97537BF50}" srcOrd="1" destOrd="0" presId="urn:microsoft.com/office/officeart/2005/8/layout/gear1"/>
    <dgm:cxn modelId="{994EB38F-E282-804F-A483-0F558A0BEA12}" type="presOf" srcId="{51813AE7-3B90-7C48-AE56-2A784C3A2C9F}" destId="{51C5F399-01E1-264D-ABB2-C094F5DC8B37}" srcOrd="2" destOrd="0" presId="urn:microsoft.com/office/officeart/2005/8/layout/gear1"/>
    <dgm:cxn modelId="{D1777C9D-8625-4041-B175-5A99B5619D35}" srcId="{31967F4B-32F0-A444-93E3-EBABECD1DFDF}" destId="{51813AE7-3B90-7C48-AE56-2A784C3A2C9F}" srcOrd="1" destOrd="0" parTransId="{F5E65939-22FF-F44A-BC96-8833137C4183}" sibTransId="{42FAA241-67A3-9D41-8F2C-2630340385CC}"/>
    <dgm:cxn modelId="{576B28A5-8B9E-C54E-BB76-77C604457976}" type="presOf" srcId="{74D6AE37-C4E8-9144-BA47-ACEC53251B42}" destId="{A5324854-7139-3D4D-BCA7-D27A5EA655A9}" srcOrd="0" destOrd="0" presId="urn:microsoft.com/office/officeart/2005/8/layout/gear1"/>
    <dgm:cxn modelId="{7CD938BF-E304-8E4C-90EC-99719381070D}" type="presOf" srcId="{284D6039-F5F0-6742-B466-DE10E8A44EF8}" destId="{BE901978-4DEE-0F47-A5E2-26BD4D116045}" srcOrd="1" destOrd="0" presId="urn:microsoft.com/office/officeart/2005/8/layout/gear1"/>
    <dgm:cxn modelId="{778A9ECD-0C3F-C149-95E9-A66743EEDB3A}" type="presOf" srcId="{C92E8BA4-8930-9B46-AA96-D84F2C737637}" destId="{A6F3EA6D-85F1-6940-BA02-0EEB7CD4AE95}" srcOrd="0" destOrd="0" presId="urn:microsoft.com/office/officeart/2005/8/layout/gear1"/>
    <dgm:cxn modelId="{31483BEC-7EC4-CD4E-8B75-7CD13CAC19C3}" type="presOf" srcId="{510DEA2A-61BF-9E4D-A9F8-223A0179813E}" destId="{D985EDFF-4CBA-DA4E-8A6D-1C21AAE487C7}" srcOrd="2" destOrd="0" presId="urn:microsoft.com/office/officeart/2005/8/layout/gear1"/>
    <dgm:cxn modelId="{7AA2D7F7-756B-6443-AD74-F313E96207ED}" type="presOf" srcId="{284D6039-F5F0-6742-B466-DE10E8A44EF8}" destId="{0253496E-AD49-784B-B393-5437D8C6D8FA}" srcOrd="2" destOrd="0" presId="urn:microsoft.com/office/officeart/2005/8/layout/gear1"/>
    <dgm:cxn modelId="{8B5AEDF7-BCAF-7A42-89CD-0F9BB43EE2CC}" type="presOf" srcId="{510DEA2A-61BF-9E4D-A9F8-223A0179813E}" destId="{91468363-7FF4-FA4B-8763-62770D70252B}" srcOrd="1" destOrd="0" presId="urn:microsoft.com/office/officeart/2005/8/layout/gear1"/>
    <dgm:cxn modelId="{2F8C35C0-8E61-8345-B3B5-68C4FD1CB1C1}" type="presParOf" srcId="{01BFAC3F-ABAA-A742-9952-384B1AA8ADAD}" destId="{86C2795F-617A-AE41-9A8B-6015ADD574CE}" srcOrd="0" destOrd="0" presId="urn:microsoft.com/office/officeart/2005/8/layout/gear1"/>
    <dgm:cxn modelId="{6ACFBA10-C134-5E45-AE3A-72EF688C7C9E}" type="presParOf" srcId="{01BFAC3F-ABAA-A742-9952-384B1AA8ADAD}" destId="{91468363-7FF4-FA4B-8763-62770D70252B}" srcOrd="1" destOrd="0" presId="urn:microsoft.com/office/officeart/2005/8/layout/gear1"/>
    <dgm:cxn modelId="{C9ABF00F-BE14-BD4A-BF20-CA3699867B39}" type="presParOf" srcId="{01BFAC3F-ABAA-A742-9952-384B1AA8ADAD}" destId="{D985EDFF-4CBA-DA4E-8A6D-1C21AAE487C7}" srcOrd="2" destOrd="0" presId="urn:microsoft.com/office/officeart/2005/8/layout/gear1"/>
    <dgm:cxn modelId="{49BA7D6E-2AF2-2B42-A2B2-04B5B0548424}" type="presParOf" srcId="{01BFAC3F-ABAA-A742-9952-384B1AA8ADAD}" destId="{350FFF28-D320-F542-B999-E4BFE4FABF27}" srcOrd="3" destOrd="0" presId="urn:microsoft.com/office/officeart/2005/8/layout/gear1"/>
    <dgm:cxn modelId="{00ADE78C-CADF-D34E-B755-055712444E70}" type="presParOf" srcId="{01BFAC3F-ABAA-A742-9952-384B1AA8ADAD}" destId="{00EAB2BC-057E-CB48-B449-05B97537BF50}" srcOrd="4" destOrd="0" presId="urn:microsoft.com/office/officeart/2005/8/layout/gear1"/>
    <dgm:cxn modelId="{2FCB6475-EF94-B748-9B5E-AB395636C961}" type="presParOf" srcId="{01BFAC3F-ABAA-A742-9952-384B1AA8ADAD}" destId="{51C5F399-01E1-264D-ABB2-C094F5DC8B37}" srcOrd="5" destOrd="0" presId="urn:microsoft.com/office/officeart/2005/8/layout/gear1"/>
    <dgm:cxn modelId="{EEEAB515-F90A-D248-B65C-00DEEDD1F683}" type="presParOf" srcId="{01BFAC3F-ABAA-A742-9952-384B1AA8ADAD}" destId="{BE01FE8D-1470-904C-8F42-F9234FE05FB6}" srcOrd="6" destOrd="0" presId="urn:microsoft.com/office/officeart/2005/8/layout/gear1"/>
    <dgm:cxn modelId="{9EEDF52F-FA32-B044-95D8-A39F84674940}" type="presParOf" srcId="{01BFAC3F-ABAA-A742-9952-384B1AA8ADAD}" destId="{BE901978-4DEE-0F47-A5E2-26BD4D116045}" srcOrd="7" destOrd="0" presId="urn:microsoft.com/office/officeart/2005/8/layout/gear1"/>
    <dgm:cxn modelId="{97CC1668-7370-8546-9F45-D720DA51A8C7}" type="presParOf" srcId="{01BFAC3F-ABAA-A742-9952-384B1AA8ADAD}" destId="{0253496E-AD49-784B-B393-5437D8C6D8FA}" srcOrd="8" destOrd="0" presId="urn:microsoft.com/office/officeart/2005/8/layout/gear1"/>
    <dgm:cxn modelId="{EB8D8239-4226-0849-986B-084882127FD9}" type="presParOf" srcId="{01BFAC3F-ABAA-A742-9952-384B1AA8ADAD}" destId="{41EEF8EF-E4DC-3E4C-A1A4-92C066607812}" srcOrd="9" destOrd="0" presId="urn:microsoft.com/office/officeart/2005/8/layout/gear1"/>
    <dgm:cxn modelId="{5A8ED583-7071-2E4F-85DB-8E710FD340BC}" type="presParOf" srcId="{01BFAC3F-ABAA-A742-9952-384B1AA8ADAD}" destId="{A6F3EA6D-85F1-6940-BA02-0EEB7CD4AE95}" srcOrd="10" destOrd="0" presId="urn:microsoft.com/office/officeart/2005/8/layout/gear1"/>
    <dgm:cxn modelId="{B6F7772D-E171-B34A-9216-5BD93720FCC1}" type="presParOf" srcId="{01BFAC3F-ABAA-A742-9952-384B1AA8ADAD}" destId="{D46F690C-A6E6-AC44-9D50-2FD855A5D524}" srcOrd="11" destOrd="0" presId="urn:microsoft.com/office/officeart/2005/8/layout/gear1"/>
    <dgm:cxn modelId="{1ABB7DAA-0F78-9B4F-A583-DEDEDE5B5CD6}" type="presParOf" srcId="{01BFAC3F-ABAA-A742-9952-384B1AA8ADAD}" destId="{A5324854-7139-3D4D-BCA7-D27A5EA655A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3852B5-0AD2-6146-A2B5-DDB483D76538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F35BF691-5917-554A-8F81-DE4C281DFB4E}">
      <dgm:prSet phldrT="[Texto]"/>
      <dgm:spPr>
        <a:solidFill>
          <a:srgbClr val="FF0000"/>
        </a:solidFill>
      </dgm:spPr>
      <dgm:t>
        <a:bodyPr/>
        <a:lstStyle/>
        <a:p>
          <a:r>
            <a:rPr lang="en-GB" b="1" noProof="0" dirty="0"/>
            <a:t>Support</a:t>
          </a:r>
        </a:p>
      </dgm:t>
    </dgm:pt>
    <dgm:pt modelId="{118D9129-2AB4-324D-A1E3-B568AF880C72}" type="parTrans" cxnId="{BA82B53F-96A5-3E46-9779-A7EF296C8894}">
      <dgm:prSet/>
      <dgm:spPr/>
      <dgm:t>
        <a:bodyPr/>
        <a:lstStyle/>
        <a:p>
          <a:endParaRPr lang="en-GB" b="1" noProof="0" dirty="0"/>
        </a:p>
      </dgm:t>
    </dgm:pt>
    <dgm:pt modelId="{C536CFFD-0112-7B48-92AB-F95D11DFBAD3}" type="sibTrans" cxnId="{BA82B53F-96A5-3E46-9779-A7EF296C8894}">
      <dgm:prSet/>
      <dgm:spPr/>
      <dgm:t>
        <a:bodyPr/>
        <a:lstStyle/>
        <a:p>
          <a:endParaRPr lang="en-GB" b="1" noProof="0" dirty="0"/>
        </a:p>
      </dgm:t>
    </dgm:pt>
    <dgm:pt modelId="{C3978225-C4FD-E045-8E7F-EE48A87D0766}">
      <dgm:prSet phldrT="[Texto]"/>
      <dgm:spPr/>
      <dgm:t>
        <a:bodyPr/>
        <a:lstStyle/>
        <a:p>
          <a:r>
            <a:rPr lang="en-GB" b="1" noProof="0" dirty="0"/>
            <a:t>Assistance</a:t>
          </a:r>
        </a:p>
      </dgm:t>
    </dgm:pt>
    <dgm:pt modelId="{3EC6A7A1-DA32-D344-A750-910A4E8F1403}" type="parTrans" cxnId="{ADADC3FB-9CDC-C44B-86EE-774BF2D208BB}">
      <dgm:prSet/>
      <dgm:spPr/>
      <dgm:t>
        <a:bodyPr/>
        <a:lstStyle/>
        <a:p>
          <a:endParaRPr lang="en-GB" b="1" noProof="0" dirty="0"/>
        </a:p>
      </dgm:t>
    </dgm:pt>
    <dgm:pt modelId="{01F45C38-F30F-C54B-9CD2-4A74B1DB2476}" type="sibTrans" cxnId="{ADADC3FB-9CDC-C44B-86EE-774BF2D208BB}">
      <dgm:prSet/>
      <dgm:spPr/>
      <dgm:t>
        <a:bodyPr/>
        <a:lstStyle/>
        <a:p>
          <a:endParaRPr lang="en-GB" b="1" noProof="0" dirty="0"/>
        </a:p>
      </dgm:t>
    </dgm:pt>
    <dgm:pt modelId="{6FE7905D-63B9-4F4A-8F93-A0B1E91D615B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GB" b="1" noProof="0" dirty="0">
              <a:solidFill>
                <a:schemeClr val="accent1"/>
              </a:solidFill>
            </a:rPr>
            <a:t>Evaluation</a:t>
          </a:r>
        </a:p>
      </dgm:t>
    </dgm:pt>
    <dgm:pt modelId="{AE66A121-1FA8-5042-B8AC-20043BA5CAD1}" type="parTrans" cxnId="{4A91BB18-0572-5844-9029-628183750ED1}">
      <dgm:prSet/>
      <dgm:spPr/>
      <dgm:t>
        <a:bodyPr/>
        <a:lstStyle/>
        <a:p>
          <a:endParaRPr lang="en-GB" b="1" noProof="0" dirty="0"/>
        </a:p>
      </dgm:t>
    </dgm:pt>
    <dgm:pt modelId="{98E58965-8079-4B43-93A2-56EFFBED6D8D}" type="sibTrans" cxnId="{4A91BB18-0572-5844-9029-628183750ED1}">
      <dgm:prSet/>
      <dgm:spPr/>
      <dgm:t>
        <a:bodyPr/>
        <a:lstStyle/>
        <a:p>
          <a:endParaRPr lang="en-GB" b="1" noProof="0" dirty="0"/>
        </a:p>
      </dgm:t>
    </dgm:pt>
    <dgm:pt modelId="{6ED47E79-34EA-7640-8F83-E3AE9B5DB135}" type="pres">
      <dgm:prSet presAssocID="{F43852B5-0AD2-6146-A2B5-DDB483D76538}" presName="CompostProcess" presStyleCnt="0">
        <dgm:presLayoutVars>
          <dgm:dir/>
          <dgm:resizeHandles val="exact"/>
        </dgm:presLayoutVars>
      </dgm:prSet>
      <dgm:spPr/>
    </dgm:pt>
    <dgm:pt modelId="{E366B576-9B11-674B-B980-A6A89769F0C0}" type="pres">
      <dgm:prSet presAssocID="{F43852B5-0AD2-6146-A2B5-DDB483D76538}" presName="arrow" presStyleLbl="bgShp" presStyleIdx="0" presStyleCnt="1"/>
      <dgm:spPr/>
    </dgm:pt>
    <dgm:pt modelId="{9A92EF6C-50B3-0C47-A37A-ED34D0D1E55B}" type="pres">
      <dgm:prSet presAssocID="{F43852B5-0AD2-6146-A2B5-DDB483D76538}" presName="linearProcess" presStyleCnt="0"/>
      <dgm:spPr/>
    </dgm:pt>
    <dgm:pt modelId="{48BDA865-A7F7-ED43-913B-AFED2792E4D6}" type="pres">
      <dgm:prSet presAssocID="{F35BF691-5917-554A-8F81-DE4C281DFB4E}" presName="textNode" presStyleLbl="node1" presStyleIdx="0" presStyleCnt="3">
        <dgm:presLayoutVars>
          <dgm:bulletEnabled val="1"/>
        </dgm:presLayoutVars>
      </dgm:prSet>
      <dgm:spPr/>
    </dgm:pt>
    <dgm:pt modelId="{C4B4DA2B-85DA-0A41-A6F1-6F68967C3B2C}" type="pres">
      <dgm:prSet presAssocID="{C536CFFD-0112-7B48-92AB-F95D11DFBAD3}" presName="sibTrans" presStyleCnt="0"/>
      <dgm:spPr/>
    </dgm:pt>
    <dgm:pt modelId="{65DF4967-FA3F-5D4F-B338-DE9676766CB5}" type="pres">
      <dgm:prSet presAssocID="{C3978225-C4FD-E045-8E7F-EE48A87D0766}" presName="textNode" presStyleLbl="node1" presStyleIdx="1" presStyleCnt="3">
        <dgm:presLayoutVars>
          <dgm:bulletEnabled val="1"/>
        </dgm:presLayoutVars>
      </dgm:prSet>
      <dgm:spPr/>
    </dgm:pt>
    <dgm:pt modelId="{CFEDBC90-851C-DF4E-B934-5CA70E815BCC}" type="pres">
      <dgm:prSet presAssocID="{01F45C38-F30F-C54B-9CD2-4A74B1DB2476}" presName="sibTrans" presStyleCnt="0"/>
      <dgm:spPr/>
    </dgm:pt>
    <dgm:pt modelId="{3A08D91D-643B-1940-8B8C-B2CA3C47DE20}" type="pres">
      <dgm:prSet presAssocID="{6FE7905D-63B9-4F4A-8F93-A0B1E91D615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A91BB18-0572-5844-9029-628183750ED1}" srcId="{F43852B5-0AD2-6146-A2B5-DDB483D76538}" destId="{6FE7905D-63B9-4F4A-8F93-A0B1E91D615B}" srcOrd="2" destOrd="0" parTransId="{AE66A121-1FA8-5042-B8AC-20043BA5CAD1}" sibTransId="{98E58965-8079-4B43-93A2-56EFFBED6D8D}"/>
    <dgm:cxn modelId="{1F445B20-8279-C446-9A3C-AC74C9879645}" type="presOf" srcId="{F43852B5-0AD2-6146-A2B5-DDB483D76538}" destId="{6ED47E79-34EA-7640-8F83-E3AE9B5DB135}" srcOrd="0" destOrd="0" presId="urn:microsoft.com/office/officeart/2005/8/layout/hProcess9"/>
    <dgm:cxn modelId="{BA82B53F-96A5-3E46-9779-A7EF296C8894}" srcId="{F43852B5-0AD2-6146-A2B5-DDB483D76538}" destId="{F35BF691-5917-554A-8F81-DE4C281DFB4E}" srcOrd="0" destOrd="0" parTransId="{118D9129-2AB4-324D-A1E3-B568AF880C72}" sibTransId="{C536CFFD-0112-7B48-92AB-F95D11DFBAD3}"/>
    <dgm:cxn modelId="{9E16767D-0E2A-1B42-9A1B-5443045B8D85}" type="presOf" srcId="{6FE7905D-63B9-4F4A-8F93-A0B1E91D615B}" destId="{3A08D91D-643B-1940-8B8C-B2CA3C47DE20}" srcOrd="0" destOrd="0" presId="urn:microsoft.com/office/officeart/2005/8/layout/hProcess9"/>
    <dgm:cxn modelId="{AB6B34DC-133D-1047-B82E-D4EBBD2DAC4C}" type="presOf" srcId="{F35BF691-5917-554A-8F81-DE4C281DFB4E}" destId="{48BDA865-A7F7-ED43-913B-AFED2792E4D6}" srcOrd="0" destOrd="0" presId="urn:microsoft.com/office/officeart/2005/8/layout/hProcess9"/>
    <dgm:cxn modelId="{A2A7DDDD-48BD-A841-BAF6-C92392808598}" type="presOf" srcId="{C3978225-C4FD-E045-8E7F-EE48A87D0766}" destId="{65DF4967-FA3F-5D4F-B338-DE9676766CB5}" srcOrd="0" destOrd="0" presId="urn:microsoft.com/office/officeart/2005/8/layout/hProcess9"/>
    <dgm:cxn modelId="{ADADC3FB-9CDC-C44B-86EE-774BF2D208BB}" srcId="{F43852B5-0AD2-6146-A2B5-DDB483D76538}" destId="{C3978225-C4FD-E045-8E7F-EE48A87D0766}" srcOrd="1" destOrd="0" parTransId="{3EC6A7A1-DA32-D344-A750-910A4E8F1403}" sibTransId="{01F45C38-F30F-C54B-9CD2-4A74B1DB2476}"/>
    <dgm:cxn modelId="{A797380F-1EEE-F94F-8572-55F00246F514}" type="presParOf" srcId="{6ED47E79-34EA-7640-8F83-E3AE9B5DB135}" destId="{E366B576-9B11-674B-B980-A6A89769F0C0}" srcOrd="0" destOrd="0" presId="urn:microsoft.com/office/officeart/2005/8/layout/hProcess9"/>
    <dgm:cxn modelId="{C8B3B7F3-0D58-4A49-87F6-D4C4CA6CE8F9}" type="presParOf" srcId="{6ED47E79-34EA-7640-8F83-E3AE9B5DB135}" destId="{9A92EF6C-50B3-0C47-A37A-ED34D0D1E55B}" srcOrd="1" destOrd="0" presId="urn:microsoft.com/office/officeart/2005/8/layout/hProcess9"/>
    <dgm:cxn modelId="{6765654E-4BEC-0041-A68E-105C58E73E3D}" type="presParOf" srcId="{9A92EF6C-50B3-0C47-A37A-ED34D0D1E55B}" destId="{48BDA865-A7F7-ED43-913B-AFED2792E4D6}" srcOrd="0" destOrd="0" presId="urn:microsoft.com/office/officeart/2005/8/layout/hProcess9"/>
    <dgm:cxn modelId="{05BB6554-98B1-DB49-A1F5-2AAE3367F381}" type="presParOf" srcId="{9A92EF6C-50B3-0C47-A37A-ED34D0D1E55B}" destId="{C4B4DA2B-85DA-0A41-A6F1-6F68967C3B2C}" srcOrd="1" destOrd="0" presId="urn:microsoft.com/office/officeart/2005/8/layout/hProcess9"/>
    <dgm:cxn modelId="{B17161BD-A987-EB47-9D9A-783137CC9DB9}" type="presParOf" srcId="{9A92EF6C-50B3-0C47-A37A-ED34D0D1E55B}" destId="{65DF4967-FA3F-5D4F-B338-DE9676766CB5}" srcOrd="2" destOrd="0" presId="urn:microsoft.com/office/officeart/2005/8/layout/hProcess9"/>
    <dgm:cxn modelId="{C24B5832-3B66-0B4C-AC02-8D0D7642BB45}" type="presParOf" srcId="{9A92EF6C-50B3-0C47-A37A-ED34D0D1E55B}" destId="{CFEDBC90-851C-DF4E-B934-5CA70E815BCC}" srcOrd="3" destOrd="0" presId="urn:microsoft.com/office/officeart/2005/8/layout/hProcess9"/>
    <dgm:cxn modelId="{77DBE8E0-22EE-5748-B057-3FE018410570}" type="presParOf" srcId="{9A92EF6C-50B3-0C47-A37A-ED34D0D1E55B}" destId="{3A08D91D-643B-1940-8B8C-B2CA3C47DE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9D0CC8-5BDB-5D48-837B-C1002FBF31AD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BEE80C6-13B4-7046-96B0-72FF063AB169}">
      <dgm:prSet phldrT="[Texto]"/>
      <dgm:spPr>
        <a:solidFill>
          <a:srgbClr val="FF0000"/>
        </a:solidFill>
      </dgm:spPr>
      <dgm:t>
        <a:bodyPr/>
        <a:lstStyle/>
        <a:p>
          <a:r>
            <a:rPr lang="en-GB" noProof="0" dirty="0"/>
            <a:t>Support</a:t>
          </a:r>
        </a:p>
      </dgm:t>
    </dgm:pt>
    <dgm:pt modelId="{EAEEBBFB-A95F-7A49-B08B-D572F4898F28}" type="parTrans" cxnId="{B5CA79DD-2478-EB4D-879C-03EE7C24C27D}">
      <dgm:prSet/>
      <dgm:spPr/>
      <dgm:t>
        <a:bodyPr/>
        <a:lstStyle/>
        <a:p>
          <a:endParaRPr lang="en-GB" noProof="0" dirty="0"/>
        </a:p>
      </dgm:t>
    </dgm:pt>
    <dgm:pt modelId="{8D694E28-9A0A-7A4F-A6FB-3BE37F1FE65C}" type="sibTrans" cxnId="{B5CA79DD-2478-EB4D-879C-03EE7C24C27D}">
      <dgm:prSet/>
      <dgm:spPr/>
      <dgm:t>
        <a:bodyPr/>
        <a:lstStyle/>
        <a:p>
          <a:endParaRPr lang="en-GB" noProof="0" dirty="0"/>
        </a:p>
      </dgm:t>
    </dgm:pt>
    <dgm:pt modelId="{80384621-20B7-6641-B524-BCAE5F25FD86}">
      <dgm:prSet phldrT="[Texto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sz="1600" dirty="0"/>
            <a:t>Structural support for the process on national level </a:t>
          </a:r>
          <a:endParaRPr lang="en-GB" sz="1600" noProof="0" dirty="0"/>
        </a:p>
      </dgm:t>
    </dgm:pt>
    <dgm:pt modelId="{4CC28160-0954-404D-85AA-CA0CE4140136}" type="parTrans" cxnId="{0C9B9890-2C56-204B-A160-8064C0E4907C}">
      <dgm:prSet/>
      <dgm:spPr/>
      <dgm:t>
        <a:bodyPr/>
        <a:lstStyle/>
        <a:p>
          <a:endParaRPr lang="en-GB" noProof="0" dirty="0"/>
        </a:p>
      </dgm:t>
    </dgm:pt>
    <dgm:pt modelId="{8AF107A7-4B9A-D04F-9B4E-A2D7E0E29514}" type="sibTrans" cxnId="{0C9B9890-2C56-204B-A160-8064C0E4907C}">
      <dgm:prSet/>
      <dgm:spPr/>
      <dgm:t>
        <a:bodyPr/>
        <a:lstStyle/>
        <a:p>
          <a:endParaRPr lang="en-GB" noProof="0" dirty="0"/>
        </a:p>
      </dgm:t>
    </dgm:pt>
    <dgm:pt modelId="{9725F249-9A10-984A-A1A1-D847455B082D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200" dirty="0"/>
            <a:t>Registration, self-evaluation, planning, goal setting, choosing the activity, etc.</a:t>
          </a:r>
          <a:endParaRPr lang="en-GB" sz="1200" noProof="0" dirty="0"/>
        </a:p>
      </dgm:t>
    </dgm:pt>
    <dgm:pt modelId="{58EFAD88-6F8D-B04B-9B27-7EF3E53CEFB1}" type="parTrans" cxnId="{56B2BD08-6B5D-274E-9534-0457F266502A}">
      <dgm:prSet/>
      <dgm:spPr/>
      <dgm:t>
        <a:bodyPr/>
        <a:lstStyle/>
        <a:p>
          <a:endParaRPr lang="en-GB" noProof="0" dirty="0"/>
        </a:p>
      </dgm:t>
    </dgm:pt>
    <dgm:pt modelId="{77D0C9F2-03FE-D547-962F-4458E402088E}" type="sibTrans" cxnId="{56B2BD08-6B5D-274E-9534-0457F266502A}">
      <dgm:prSet/>
      <dgm:spPr/>
      <dgm:t>
        <a:bodyPr/>
        <a:lstStyle/>
        <a:p>
          <a:endParaRPr lang="en-GB" noProof="0" dirty="0"/>
        </a:p>
      </dgm:t>
    </dgm:pt>
    <dgm:pt modelId="{899A982A-9500-0645-8D80-27F2650BCFB9}">
      <dgm:prSet phldrT="[Texto]"/>
      <dgm:spPr>
        <a:solidFill>
          <a:srgbClr val="FF0000"/>
        </a:solidFill>
      </dgm:spPr>
      <dgm:t>
        <a:bodyPr/>
        <a:lstStyle/>
        <a:p>
          <a:r>
            <a:rPr lang="en-GB" noProof="0" dirty="0"/>
            <a:t>Assistance</a:t>
          </a:r>
        </a:p>
      </dgm:t>
    </dgm:pt>
    <dgm:pt modelId="{6259C45E-F39D-8F49-B5C6-1983A9936AB6}" type="parTrans" cxnId="{5CC279DA-5F13-5F4D-9175-5E9351217881}">
      <dgm:prSet/>
      <dgm:spPr/>
      <dgm:t>
        <a:bodyPr/>
        <a:lstStyle/>
        <a:p>
          <a:endParaRPr lang="en-GB" noProof="0" dirty="0"/>
        </a:p>
      </dgm:t>
    </dgm:pt>
    <dgm:pt modelId="{DC1E408C-A9D6-4448-87E4-F75AFD6231B7}" type="sibTrans" cxnId="{5CC279DA-5F13-5F4D-9175-5E9351217881}">
      <dgm:prSet/>
      <dgm:spPr/>
      <dgm:t>
        <a:bodyPr/>
        <a:lstStyle/>
        <a:p>
          <a:endParaRPr lang="en-GB" noProof="0" dirty="0"/>
        </a:p>
      </dgm:t>
    </dgm:pt>
    <dgm:pt modelId="{8ADE6811-AEE3-224E-BB85-72E610CD1E5F}">
      <dgm:prSet phldrT="[Texto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GB" sz="1600" noProof="0" dirty="0"/>
            <a:t>Assistance to schools during the process</a:t>
          </a:r>
        </a:p>
      </dgm:t>
    </dgm:pt>
    <dgm:pt modelId="{8E6B9B75-E74C-1C46-9ACB-6094F00B837B}" type="parTrans" cxnId="{F2B86FC3-C09B-A143-B865-263730F56D9F}">
      <dgm:prSet/>
      <dgm:spPr/>
      <dgm:t>
        <a:bodyPr/>
        <a:lstStyle/>
        <a:p>
          <a:endParaRPr lang="en-GB" noProof="0" dirty="0"/>
        </a:p>
      </dgm:t>
    </dgm:pt>
    <dgm:pt modelId="{D5F0E21D-C1CF-AD41-A44B-76CA2D56829B}" type="sibTrans" cxnId="{F2B86FC3-C09B-A143-B865-263730F56D9F}">
      <dgm:prSet/>
      <dgm:spPr/>
      <dgm:t>
        <a:bodyPr/>
        <a:lstStyle/>
        <a:p>
          <a:endParaRPr lang="en-GB" noProof="0" dirty="0"/>
        </a:p>
      </dgm:t>
    </dgm:pt>
    <dgm:pt modelId="{6A7F9A4F-8C3B-6A43-A10D-A8D5BABB3E20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200" dirty="0"/>
            <a:t>Consultation, expertise, recommendations, etc.</a:t>
          </a:r>
          <a:endParaRPr lang="en-GB" sz="1200" noProof="0" dirty="0"/>
        </a:p>
      </dgm:t>
    </dgm:pt>
    <dgm:pt modelId="{7FB9BA8D-7916-2E4A-BEB1-DC3F17E5EDA0}" type="parTrans" cxnId="{5A592B8F-D16C-5249-8B79-CE61040375A2}">
      <dgm:prSet/>
      <dgm:spPr/>
      <dgm:t>
        <a:bodyPr/>
        <a:lstStyle/>
        <a:p>
          <a:endParaRPr lang="en-GB" noProof="0" dirty="0"/>
        </a:p>
      </dgm:t>
    </dgm:pt>
    <dgm:pt modelId="{B4ACE323-E4B2-B94C-95F8-71536ABE3351}" type="sibTrans" cxnId="{5A592B8F-D16C-5249-8B79-CE61040375A2}">
      <dgm:prSet/>
      <dgm:spPr/>
      <dgm:t>
        <a:bodyPr/>
        <a:lstStyle/>
        <a:p>
          <a:endParaRPr lang="en-GB" noProof="0" dirty="0"/>
        </a:p>
      </dgm:t>
    </dgm:pt>
    <dgm:pt modelId="{A51CBB85-455E-994A-A67A-A487F34EFBE6}">
      <dgm:prSet phldrT="[Texto]"/>
      <dgm:spPr>
        <a:solidFill>
          <a:srgbClr val="FF0000"/>
        </a:solidFill>
      </dgm:spPr>
      <dgm:t>
        <a:bodyPr/>
        <a:lstStyle/>
        <a:p>
          <a:r>
            <a:rPr lang="en-GB" noProof="0" dirty="0"/>
            <a:t>Evaluation</a:t>
          </a:r>
        </a:p>
      </dgm:t>
    </dgm:pt>
    <dgm:pt modelId="{AD6806BB-1780-C943-A315-3876991C87B8}" type="parTrans" cxnId="{D80D5AB9-5C1D-9D4C-80B7-236F8BBBFBC5}">
      <dgm:prSet/>
      <dgm:spPr/>
      <dgm:t>
        <a:bodyPr/>
        <a:lstStyle/>
        <a:p>
          <a:endParaRPr lang="en-GB" noProof="0" dirty="0"/>
        </a:p>
      </dgm:t>
    </dgm:pt>
    <dgm:pt modelId="{521D015A-7932-6B46-AD7A-D04B0D239E8C}" type="sibTrans" cxnId="{D80D5AB9-5C1D-9D4C-80B7-236F8BBBFBC5}">
      <dgm:prSet/>
      <dgm:spPr/>
      <dgm:t>
        <a:bodyPr/>
        <a:lstStyle/>
        <a:p>
          <a:endParaRPr lang="en-GB" noProof="0" dirty="0"/>
        </a:p>
      </dgm:t>
    </dgm:pt>
    <dgm:pt modelId="{A4FDCB2C-C726-5C4F-82DA-B4E625ED4FFD}">
      <dgm:prSet phldrT="[Texto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GB" sz="1600" noProof="0" dirty="0"/>
            <a:t>Is the HEPAS model being duly disseminated, accepted and implemented?</a:t>
          </a:r>
        </a:p>
      </dgm:t>
    </dgm:pt>
    <dgm:pt modelId="{8A4642B9-7D11-3248-9394-5E79AED412BF}" type="parTrans" cxnId="{401D52CE-8F83-7B4B-A6D8-DC46F9ECE68A}">
      <dgm:prSet/>
      <dgm:spPr/>
      <dgm:t>
        <a:bodyPr/>
        <a:lstStyle/>
        <a:p>
          <a:endParaRPr lang="en-GB" noProof="0" dirty="0"/>
        </a:p>
      </dgm:t>
    </dgm:pt>
    <dgm:pt modelId="{E79F6FFB-887B-5D4C-AFDF-F1AEBCFCCD07}" type="sibTrans" cxnId="{401D52CE-8F83-7B4B-A6D8-DC46F9ECE68A}">
      <dgm:prSet/>
      <dgm:spPr/>
      <dgm:t>
        <a:bodyPr/>
        <a:lstStyle/>
        <a:p>
          <a:endParaRPr lang="en-GB" noProof="0" dirty="0"/>
        </a:p>
      </dgm:t>
    </dgm:pt>
    <dgm:pt modelId="{A9FF42E2-77C7-E34F-8BE5-B65612796ADF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200" dirty="0"/>
            <a:t>Tools for assessment and evaluation, our key indicators and perception / analysis of Strong, Weak, Opportunities and Threats.</a:t>
          </a:r>
          <a:endParaRPr lang="en-GB" sz="1200" noProof="0" dirty="0"/>
        </a:p>
      </dgm:t>
    </dgm:pt>
    <dgm:pt modelId="{C483D026-536B-C846-9F80-6E563FAE6C6F}" type="parTrans" cxnId="{CB2448B7-C3BB-154B-92B2-2367B1D4243A}">
      <dgm:prSet/>
      <dgm:spPr/>
      <dgm:t>
        <a:bodyPr/>
        <a:lstStyle/>
        <a:p>
          <a:endParaRPr lang="en-GB" noProof="0" dirty="0"/>
        </a:p>
      </dgm:t>
    </dgm:pt>
    <dgm:pt modelId="{65BFB7AA-B319-7342-83CC-F4929093AE21}" type="sibTrans" cxnId="{CB2448B7-C3BB-154B-92B2-2367B1D4243A}">
      <dgm:prSet/>
      <dgm:spPr/>
      <dgm:t>
        <a:bodyPr/>
        <a:lstStyle/>
        <a:p>
          <a:endParaRPr lang="en-GB" noProof="0" dirty="0"/>
        </a:p>
      </dgm:t>
    </dgm:pt>
    <dgm:pt modelId="{E5BF9D00-C80A-ED4B-8494-69E59CFA1EA6}">
      <dgm:prSet custT="1"/>
      <dgm:spPr/>
      <dgm:t>
        <a:bodyPr/>
        <a:lstStyle/>
        <a:p>
          <a:r>
            <a:rPr lang="en-GB" sz="1100" noProof="0" dirty="0">
              <a:solidFill>
                <a:schemeClr val="tx1"/>
              </a:solidFill>
            </a:rPr>
            <a:t>What’s happening with the interested schools? And teachers? Is the process achieving goals, milestones...?</a:t>
          </a:r>
          <a:endParaRPr lang="es-ES" sz="1100" dirty="0">
            <a:solidFill>
              <a:schemeClr val="tx1"/>
            </a:solidFill>
          </a:endParaRPr>
        </a:p>
      </dgm:t>
    </dgm:pt>
    <dgm:pt modelId="{B429B28A-90FC-2A41-958F-21BD5D3CC656}" type="parTrans" cxnId="{00011883-1E11-7045-9ACE-D729DD12BBB5}">
      <dgm:prSet/>
      <dgm:spPr/>
      <dgm:t>
        <a:bodyPr/>
        <a:lstStyle/>
        <a:p>
          <a:endParaRPr lang="es-ES"/>
        </a:p>
      </dgm:t>
    </dgm:pt>
    <dgm:pt modelId="{4605C5CC-3ED5-6D49-BF93-171B504FFFCD}" type="sibTrans" cxnId="{00011883-1E11-7045-9ACE-D729DD12BBB5}">
      <dgm:prSet/>
      <dgm:spPr/>
      <dgm:t>
        <a:bodyPr/>
        <a:lstStyle/>
        <a:p>
          <a:endParaRPr lang="es-ES"/>
        </a:p>
      </dgm:t>
    </dgm:pt>
    <dgm:pt modelId="{0FF0F399-0BC6-5A41-98CF-5C3CA3D2E0B9}">
      <dgm:prSet custT="1"/>
      <dgm:spPr/>
      <dgm:t>
        <a:bodyPr/>
        <a:lstStyle/>
        <a:p>
          <a:r>
            <a:rPr lang="en-GB" sz="1100" noProof="0" dirty="0"/>
            <a:t>How successful are we on giving technical support and guidance to schools and teachers? Do they succeed when being supported?</a:t>
          </a:r>
        </a:p>
      </dgm:t>
    </dgm:pt>
    <dgm:pt modelId="{C3F4D687-21B7-1E43-BE3F-19511FC3D25D}" type="parTrans" cxnId="{9D84E87B-357F-5E4D-83FC-56AE3DEF1A6F}">
      <dgm:prSet/>
      <dgm:spPr/>
      <dgm:t>
        <a:bodyPr/>
        <a:lstStyle/>
        <a:p>
          <a:endParaRPr lang="es-ES"/>
        </a:p>
      </dgm:t>
    </dgm:pt>
    <dgm:pt modelId="{364BFE0F-FC68-2449-8EF5-E049B5C110CA}" type="sibTrans" cxnId="{9D84E87B-357F-5E4D-83FC-56AE3DEF1A6F}">
      <dgm:prSet/>
      <dgm:spPr/>
      <dgm:t>
        <a:bodyPr/>
        <a:lstStyle/>
        <a:p>
          <a:endParaRPr lang="es-ES"/>
        </a:p>
      </dgm:t>
    </dgm:pt>
    <dgm:pt modelId="{B3C2EDE4-9B60-B547-B91F-95B54A84B9FB}">
      <dgm:prSet custT="1"/>
      <dgm:spPr/>
      <dgm:t>
        <a:bodyPr/>
        <a:lstStyle/>
        <a:p>
          <a:r>
            <a:rPr lang="en-GB" sz="1100" noProof="0" dirty="0">
              <a:solidFill>
                <a:schemeClr val="tx1"/>
              </a:solidFill>
            </a:rPr>
            <a:t>Schools impacted (communication), Schools interested (attending dissemination activities, sending mails, ...), Schools registered, Schools succeeding, Teachers impacted, interested, ...</a:t>
          </a:r>
          <a:endParaRPr lang="es-ES" sz="1100" dirty="0">
            <a:solidFill>
              <a:schemeClr val="tx1"/>
            </a:solidFill>
          </a:endParaRPr>
        </a:p>
      </dgm:t>
    </dgm:pt>
    <dgm:pt modelId="{B52CF338-3801-DC4B-9EBB-A59A57F773FA}" type="parTrans" cxnId="{CD94753D-2F35-F348-926E-7F66CBE7037C}">
      <dgm:prSet/>
      <dgm:spPr/>
      <dgm:t>
        <a:bodyPr/>
        <a:lstStyle/>
        <a:p>
          <a:endParaRPr lang="es-ES"/>
        </a:p>
      </dgm:t>
    </dgm:pt>
    <dgm:pt modelId="{DD2892F9-3F7A-A243-8B9D-7A25F6CFE4B3}" type="sibTrans" cxnId="{CD94753D-2F35-F348-926E-7F66CBE7037C}">
      <dgm:prSet/>
      <dgm:spPr/>
      <dgm:t>
        <a:bodyPr/>
        <a:lstStyle/>
        <a:p>
          <a:endParaRPr lang="es-ES"/>
        </a:p>
      </dgm:t>
    </dgm:pt>
    <dgm:pt modelId="{19B7B6C0-2BDD-5648-97F8-A21024A63A95}" type="pres">
      <dgm:prSet presAssocID="{FD9D0CC8-5BDB-5D48-837B-C1002FBF31A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56101E6-C897-E744-90AE-5FFB78621772}" type="pres">
      <dgm:prSet presAssocID="{3BEE80C6-13B4-7046-96B0-72FF063AB169}" presName="horFlow" presStyleCnt="0"/>
      <dgm:spPr/>
    </dgm:pt>
    <dgm:pt modelId="{7B0AB3A7-AC68-534A-AC89-6CC7F495B988}" type="pres">
      <dgm:prSet presAssocID="{3BEE80C6-13B4-7046-96B0-72FF063AB169}" presName="bigChev" presStyleLbl="node1" presStyleIdx="0" presStyleCnt="3"/>
      <dgm:spPr/>
    </dgm:pt>
    <dgm:pt modelId="{08649496-AC37-C64B-B515-07575E301659}" type="pres">
      <dgm:prSet presAssocID="{4CC28160-0954-404D-85AA-CA0CE4140136}" presName="parTrans" presStyleCnt="0"/>
      <dgm:spPr/>
    </dgm:pt>
    <dgm:pt modelId="{FC4A2F27-87AD-3142-88D7-D3C48F74E983}" type="pres">
      <dgm:prSet presAssocID="{80384621-20B7-6641-B524-BCAE5F25FD86}" presName="node" presStyleLbl="alignAccFollowNode1" presStyleIdx="0" presStyleCnt="9">
        <dgm:presLayoutVars>
          <dgm:bulletEnabled val="1"/>
        </dgm:presLayoutVars>
      </dgm:prSet>
      <dgm:spPr/>
    </dgm:pt>
    <dgm:pt modelId="{C62DE9F5-2229-F242-AEF5-29C4559D2917}" type="pres">
      <dgm:prSet presAssocID="{8AF107A7-4B9A-D04F-9B4E-A2D7E0E29514}" presName="sibTrans" presStyleCnt="0"/>
      <dgm:spPr/>
    </dgm:pt>
    <dgm:pt modelId="{80602598-334D-CE48-84AB-917251FF4CE1}" type="pres">
      <dgm:prSet presAssocID="{9725F249-9A10-984A-A1A1-D847455B082D}" presName="node" presStyleLbl="alignAccFollowNode1" presStyleIdx="1" presStyleCnt="9">
        <dgm:presLayoutVars>
          <dgm:bulletEnabled val="1"/>
        </dgm:presLayoutVars>
      </dgm:prSet>
      <dgm:spPr/>
    </dgm:pt>
    <dgm:pt modelId="{8EBDDC24-8A37-F64D-9895-A3C23370D78E}" type="pres">
      <dgm:prSet presAssocID="{77D0C9F2-03FE-D547-962F-4458E402088E}" presName="sibTrans" presStyleCnt="0"/>
      <dgm:spPr/>
    </dgm:pt>
    <dgm:pt modelId="{39DBB281-CFA2-C24F-AF4E-EED5F7974288}" type="pres">
      <dgm:prSet presAssocID="{E5BF9D00-C80A-ED4B-8494-69E59CFA1EA6}" presName="node" presStyleLbl="alignAccFollowNode1" presStyleIdx="2" presStyleCnt="9">
        <dgm:presLayoutVars>
          <dgm:bulletEnabled val="1"/>
        </dgm:presLayoutVars>
      </dgm:prSet>
      <dgm:spPr/>
    </dgm:pt>
    <dgm:pt modelId="{54F8DAD5-DC77-B840-99A6-8B3D7FAE1007}" type="pres">
      <dgm:prSet presAssocID="{3BEE80C6-13B4-7046-96B0-72FF063AB169}" presName="vSp" presStyleCnt="0"/>
      <dgm:spPr/>
    </dgm:pt>
    <dgm:pt modelId="{F06971D7-4E15-984E-8D1C-8B455FFEC1BB}" type="pres">
      <dgm:prSet presAssocID="{899A982A-9500-0645-8D80-27F2650BCFB9}" presName="horFlow" presStyleCnt="0"/>
      <dgm:spPr/>
    </dgm:pt>
    <dgm:pt modelId="{DFBFC3CA-262B-DE4D-9E85-0F1AC3EC3D01}" type="pres">
      <dgm:prSet presAssocID="{899A982A-9500-0645-8D80-27F2650BCFB9}" presName="bigChev" presStyleLbl="node1" presStyleIdx="1" presStyleCnt="3"/>
      <dgm:spPr/>
    </dgm:pt>
    <dgm:pt modelId="{9EBC7F1C-D968-3947-B27E-D31DB299953D}" type="pres">
      <dgm:prSet presAssocID="{8E6B9B75-E74C-1C46-9ACB-6094F00B837B}" presName="parTrans" presStyleCnt="0"/>
      <dgm:spPr/>
    </dgm:pt>
    <dgm:pt modelId="{4D8B0258-DA9C-4641-B962-37B32E918090}" type="pres">
      <dgm:prSet presAssocID="{8ADE6811-AEE3-224E-BB85-72E610CD1E5F}" presName="node" presStyleLbl="alignAccFollowNode1" presStyleIdx="3" presStyleCnt="9">
        <dgm:presLayoutVars>
          <dgm:bulletEnabled val="1"/>
        </dgm:presLayoutVars>
      </dgm:prSet>
      <dgm:spPr/>
    </dgm:pt>
    <dgm:pt modelId="{772AF166-2F3A-234F-9F2E-9F4DCAF5D893}" type="pres">
      <dgm:prSet presAssocID="{D5F0E21D-C1CF-AD41-A44B-76CA2D56829B}" presName="sibTrans" presStyleCnt="0"/>
      <dgm:spPr/>
    </dgm:pt>
    <dgm:pt modelId="{5409A127-A7E6-C84A-A6A6-E0B4CF2594D3}" type="pres">
      <dgm:prSet presAssocID="{6A7F9A4F-8C3B-6A43-A10D-A8D5BABB3E20}" presName="node" presStyleLbl="alignAccFollowNode1" presStyleIdx="4" presStyleCnt="9">
        <dgm:presLayoutVars>
          <dgm:bulletEnabled val="1"/>
        </dgm:presLayoutVars>
      </dgm:prSet>
      <dgm:spPr/>
    </dgm:pt>
    <dgm:pt modelId="{41750A28-079C-1049-BCB3-BD254BE0E6FE}" type="pres">
      <dgm:prSet presAssocID="{B4ACE323-E4B2-B94C-95F8-71536ABE3351}" presName="sibTrans" presStyleCnt="0"/>
      <dgm:spPr/>
    </dgm:pt>
    <dgm:pt modelId="{48BF956C-3450-324A-AA1B-801786284B93}" type="pres">
      <dgm:prSet presAssocID="{0FF0F399-0BC6-5A41-98CF-5C3CA3D2E0B9}" presName="node" presStyleLbl="alignAccFollowNode1" presStyleIdx="5" presStyleCnt="9">
        <dgm:presLayoutVars>
          <dgm:bulletEnabled val="1"/>
        </dgm:presLayoutVars>
      </dgm:prSet>
      <dgm:spPr/>
    </dgm:pt>
    <dgm:pt modelId="{4CE23BC6-E6ED-D649-900F-C7707FC5160D}" type="pres">
      <dgm:prSet presAssocID="{899A982A-9500-0645-8D80-27F2650BCFB9}" presName="vSp" presStyleCnt="0"/>
      <dgm:spPr/>
    </dgm:pt>
    <dgm:pt modelId="{70CD3444-A69D-9341-BD22-4E96025FECFA}" type="pres">
      <dgm:prSet presAssocID="{A51CBB85-455E-994A-A67A-A487F34EFBE6}" presName="horFlow" presStyleCnt="0"/>
      <dgm:spPr/>
    </dgm:pt>
    <dgm:pt modelId="{8E448082-251C-D64B-B31C-F8992E3174B3}" type="pres">
      <dgm:prSet presAssocID="{A51CBB85-455E-994A-A67A-A487F34EFBE6}" presName="bigChev" presStyleLbl="node1" presStyleIdx="2" presStyleCnt="3"/>
      <dgm:spPr/>
    </dgm:pt>
    <dgm:pt modelId="{3955EC33-DDD5-734E-B099-4F4F4CB31116}" type="pres">
      <dgm:prSet presAssocID="{8A4642B9-7D11-3248-9394-5E79AED412BF}" presName="parTrans" presStyleCnt="0"/>
      <dgm:spPr/>
    </dgm:pt>
    <dgm:pt modelId="{2C321CEF-B849-1D4C-BB9C-03219217FECC}" type="pres">
      <dgm:prSet presAssocID="{A4FDCB2C-C726-5C4F-82DA-B4E625ED4FFD}" presName="node" presStyleLbl="alignAccFollowNode1" presStyleIdx="6" presStyleCnt="9">
        <dgm:presLayoutVars>
          <dgm:bulletEnabled val="1"/>
        </dgm:presLayoutVars>
      </dgm:prSet>
      <dgm:spPr/>
    </dgm:pt>
    <dgm:pt modelId="{D24ECC00-D2B6-9348-8473-77BCB3DFE8B4}" type="pres">
      <dgm:prSet presAssocID="{E79F6FFB-887B-5D4C-AFDF-F1AEBCFCCD07}" presName="sibTrans" presStyleCnt="0"/>
      <dgm:spPr/>
    </dgm:pt>
    <dgm:pt modelId="{EE2AE796-80BB-C842-ABE4-C8CF68B28647}" type="pres">
      <dgm:prSet presAssocID="{A9FF42E2-77C7-E34F-8BE5-B65612796ADF}" presName="node" presStyleLbl="alignAccFollowNode1" presStyleIdx="7" presStyleCnt="9">
        <dgm:presLayoutVars>
          <dgm:bulletEnabled val="1"/>
        </dgm:presLayoutVars>
      </dgm:prSet>
      <dgm:spPr/>
    </dgm:pt>
    <dgm:pt modelId="{D241CA0D-16FC-DF47-9461-9E91A3564196}" type="pres">
      <dgm:prSet presAssocID="{65BFB7AA-B319-7342-83CC-F4929093AE21}" presName="sibTrans" presStyleCnt="0"/>
      <dgm:spPr/>
    </dgm:pt>
    <dgm:pt modelId="{443231AE-F5EB-6340-928A-51224CD9FA20}" type="pres">
      <dgm:prSet presAssocID="{B3C2EDE4-9B60-B547-B91F-95B54A84B9FB}" presName="node" presStyleLbl="alignAccFollowNode1" presStyleIdx="8" presStyleCnt="9">
        <dgm:presLayoutVars>
          <dgm:bulletEnabled val="1"/>
        </dgm:presLayoutVars>
      </dgm:prSet>
      <dgm:spPr/>
    </dgm:pt>
  </dgm:ptLst>
  <dgm:cxnLst>
    <dgm:cxn modelId="{56B2BD08-6B5D-274E-9534-0457F266502A}" srcId="{3BEE80C6-13B4-7046-96B0-72FF063AB169}" destId="{9725F249-9A10-984A-A1A1-D847455B082D}" srcOrd="1" destOrd="0" parTransId="{58EFAD88-6F8D-B04B-9B27-7EF3E53CEFB1}" sibTransId="{77D0C9F2-03FE-D547-962F-4458E402088E}"/>
    <dgm:cxn modelId="{315C5B0D-CAE1-4F46-B8C8-F5B029E637FD}" type="presOf" srcId="{B3C2EDE4-9B60-B547-B91F-95B54A84B9FB}" destId="{443231AE-F5EB-6340-928A-51224CD9FA20}" srcOrd="0" destOrd="0" presId="urn:microsoft.com/office/officeart/2005/8/layout/lProcess3"/>
    <dgm:cxn modelId="{DD0EE612-964D-5D4F-97DF-B01F0356E820}" type="presOf" srcId="{6A7F9A4F-8C3B-6A43-A10D-A8D5BABB3E20}" destId="{5409A127-A7E6-C84A-A6A6-E0B4CF2594D3}" srcOrd="0" destOrd="0" presId="urn:microsoft.com/office/officeart/2005/8/layout/lProcess3"/>
    <dgm:cxn modelId="{7B016E22-0D13-384F-A47E-96127DAF7418}" type="presOf" srcId="{899A982A-9500-0645-8D80-27F2650BCFB9}" destId="{DFBFC3CA-262B-DE4D-9E85-0F1AC3EC3D01}" srcOrd="0" destOrd="0" presId="urn:microsoft.com/office/officeart/2005/8/layout/lProcess3"/>
    <dgm:cxn modelId="{15AF6726-D719-E443-95B3-7830E0060376}" type="presOf" srcId="{80384621-20B7-6641-B524-BCAE5F25FD86}" destId="{FC4A2F27-87AD-3142-88D7-D3C48F74E983}" srcOrd="0" destOrd="0" presId="urn:microsoft.com/office/officeart/2005/8/layout/lProcess3"/>
    <dgm:cxn modelId="{1F429328-CD4D-FC4E-9DD5-18DEF157A59A}" type="presOf" srcId="{3BEE80C6-13B4-7046-96B0-72FF063AB169}" destId="{7B0AB3A7-AC68-534A-AC89-6CC7F495B988}" srcOrd="0" destOrd="0" presId="urn:microsoft.com/office/officeart/2005/8/layout/lProcess3"/>
    <dgm:cxn modelId="{CD94753D-2F35-F348-926E-7F66CBE7037C}" srcId="{A51CBB85-455E-994A-A67A-A487F34EFBE6}" destId="{B3C2EDE4-9B60-B547-B91F-95B54A84B9FB}" srcOrd="2" destOrd="0" parTransId="{B52CF338-3801-DC4B-9EBB-A59A57F773FA}" sibTransId="{DD2892F9-3F7A-A243-8B9D-7A25F6CFE4B3}"/>
    <dgm:cxn modelId="{69A21C4C-79F4-8944-A931-260C323FD383}" type="presOf" srcId="{A4FDCB2C-C726-5C4F-82DA-B4E625ED4FFD}" destId="{2C321CEF-B849-1D4C-BB9C-03219217FECC}" srcOrd="0" destOrd="0" presId="urn:microsoft.com/office/officeart/2005/8/layout/lProcess3"/>
    <dgm:cxn modelId="{4D33364D-AF40-9C43-B2F3-E9B63AF5D11B}" type="presOf" srcId="{9725F249-9A10-984A-A1A1-D847455B082D}" destId="{80602598-334D-CE48-84AB-917251FF4CE1}" srcOrd="0" destOrd="0" presId="urn:microsoft.com/office/officeart/2005/8/layout/lProcess3"/>
    <dgm:cxn modelId="{8074F870-116D-C047-977D-F74A9BDBF88D}" type="presOf" srcId="{E5BF9D00-C80A-ED4B-8494-69E59CFA1EA6}" destId="{39DBB281-CFA2-C24F-AF4E-EED5F7974288}" srcOrd="0" destOrd="0" presId="urn:microsoft.com/office/officeart/2005/8/layout/lProcess3"/>
    <dgm:cxn modelId="{9D84E87B-357F-5E4D-83FC-56AE3DEF1A6F}" srcId="{899A982A-9500-0645-8D80-27F2650BCFB9}" destId="{0FF0F399-0BC6-5A41-98CF-5C3CA3D2E0B9}" srcOrd="2" destOrd="0" parTransId="{C3F4D687-21B7-1E43-BE3F-19511FC3D25D}" sibTransId="{364BFE0F-FC68-2449-8EF5-E049B5C110CA}"/>
    <dgm:cxn modelId="{00011883-1E11-7045-9ACE-D729DD12BBB5}" srcId="{3BEE80C6-13B4-7046-96B0-72FF063AB169}" destId="{E5BF9D00-C80A-ED4B-8494-69E59CFA1EA6}" srcOrd="2" destOrd="0" parTransId="{B429B28A-90FC-2A41-958F-21BD5D3CC656}" sibTransId="{4605C5CC-3ED5-6D49-BF93-171B504FFFCD}"/>
    <dgm:cxn modelId="{5EE4058E-792E-764A-B0A3-0F56FD3490DE}" type="presOf" srcId="{A51CBB85-455E-994A-A67A-A487F34EFBE6}" destId="{8E448082-251C-D64B-B31C-F8992E3174B3}" srcOrd="0" destOrd="0" presId="urn:microsoft.com/office/officeart/2005/8/layout/lProcess3"/>
    <dgm:cxn modelId="{5A592B8F-D16C-5249-8B79-CE61040375A2}" srcId="{899A982A-9500-0645-8D80-27F2650BCFB9}" destId="{6A7F9A4F-8C3B-6A43-A10D-A8D5BABB3E20}" srcOrd="1" destOrd="0" parTransId="{7FB9BA8D-7916-2E4A-BEB1-DC3F17E5EDA0}" sibTransId="{B4ACE323-E4B2-B94C-95F8-71536ABE3351}"/>
    <dgm:cxn modelId="{0C9B9890-2C56-204B-A160-8064C0E4907C}" srcId="{3BEE80C6-13B4-7046-96B0-72FF063AB169}" destId="{80384621-20B7-6641-B524-BCAE5F25FD86}" srcOrd="0" destOrd="0" parTransId="{4CC28160-0954-404D-85AA-CA0CE4140136}" sibTransId="{8AF107A7-4B9A-D04F-9B4E-A2D7E0E29514}"/>
    <dgm:cxn modelId="{67363A9B-DF16-4341-92DE-E59CF9187BE8}" type="presOf" srcId="{0FF0F399-0BC6-5A41-98CF-5C3CA3D2E0B9}" destId="{48BF956C-3450-324A-AA1B-801786284B93}" srcOrd="0" destOrd="0" presId="urn:microsoft.com/office/officeart/2005/8/layout/lProcess3"/>
    <dgm:cxn modelId="{67639FA8-3BBE-A24A-95AB-1CCF6F7D0BD1}" type="presOf" srcId="{8ADE6811-AEE3-224E-BB85-72E610CD1E5F}" destId="{4D8B0258-DA9C-4641-B962-37B32E918090}" srcOrd="0" destOrd="0" presId="urn:microsoft.com/office/officeart/2005/8/layout/lProcess3"/>
    <dgm:cxn modelId="{CB2448B7-C3BB-154B-92B2-2367B1D4243A}" srcId="{A51CBB85-455E-994A-A67A-A487F34EFBE6}" destId="{A9FF42E2-77C7-E34F-8BE5-B65612796ADF}" srcOrd="1" destOrd="0" parTransId="{C483D026-536B-C846-9F80-6E563FAE6C6F}" sibTransId="{65BFB7AA-B319-7342-83CC-F4929093AE21}"/>
    <dgm:cxn modelId="{D80D5AB9-5C1D-9D4C-80B7-236F8BBBFBC5}" srcId="{FD9D0CC8-5BDB-5D48-837B-C1002FBF31AD}" destId="{A51CBB85-455E-994A-A67A-A487F34EFBE6}" srcOrd="2" destOrd="0" parTransId="{AD6806BB-1780-C943-A315-3876991C87B8}" sibTransId="{521D015A-7932-6B46-AD7A-D04B0D239E8C}"/>
    <dgm:cxn modelId="{F2B86FC3-C09B-A143-B865-263730F56D9F}" srcId="{899A982A-9500-0645-8D80-27F2650BCFB9}" destId="{8ADE6811-AEE3-224E-BB85-72E610CD1E5F}" srcOrd="0" destOrd="0" parTransId="{8E6B9B75-E74C-1C46-9ACB-6094F00B837B}" sibTransId="{D5F0E21D-C1CF-AD41-A44B-76CA2D56829B}"/>
    <dgm:cxn modelId="{AF82D4C8-73B1-EF44-B560-EFDE4C98FAED}" type="presOf" srcId="{A9FF42E2-77C7-E34F-8BE5-B65612796ADF}" destId="{EE2AE796-80BB-C842-ABE4-C8CF68B28647}" srcOrd="0" destOrd="0" presId="urn:microsoft.com/office/officeart/2005/8/layout/lProcess3"/>
    <dgm:cxn modelId="{401D52CE-8F83-7B4B-A6D8-DC46F9ECE68A}" srcId="{A51CBB85-455E-994A-A67A-A487F34EFBE6}" destId="{A4FDCB2C-C726-5C4F-82DA-B4E625ED4FFD}" srcOrd="0" destOrd="0" parTransId="{8A4642B9-7D11-3248-9394-5E79AED412BF}" sibTransId="{E79F6FFB-887B-5D4C-AFDF-F1AEBCFCCD07}"/>
    <dgm:cxn modelId="{5CC279DA-5F13-5F4D-9175-5E9351217881}" srcId="{FD9D0CC8-5BDB-5D48-837B-C1002FBF31AD}" destId="{899A982A-9500-0645-8D80-27F2650BCFB9}" srcOrd="1" destOrd="0" parTransId="{6259C45E-F39D-8F49-B5C6-1983A9936AB6}" sibTransId="{DC1E408C-A9D6-4448-87E4-F75AFD6231B7}"/>
    <dgm:cxn modelId="{B5CA79DD-2478-EB4D-879C-03EE7C24C27D}" srcId="{FD9D0CC8-5BDB-5D48-837B-C1002FBF31AD}" destId="{3BEE80C6-13B4-7046-96B0-72FF063AB169}" srcOrd="0" destOrd="0" parTransId="{EAEEBBFB-A95F-7A49-B08B-D572F4898F28}" sibTransId="{8D694E28-9A0A-7A4F-A6FB-3BE37F1FE65C}"/>
    <dgm:cxn modelId="{582456EE-4C60-2A44-877A-3FA71DADA3D6}" type="presOf" srcId="{FD9D0CC8-5BDB-5D48-837B-C1002FBF31AD}" destId="{19B7B6C0-2BDD-5648-97F8-A21024A63A95}" srcOrd="0" destOrd="0" presId="urn:microsoft.com/office/officeart/2005/8/layout/lProcess3"/>
    <dgm:cxn modelId="{9BDD7697-EAAF-644D-A875-0B0F4E430F2D}" type="presParOf" srcId="{19B7B6C0-2BDD-5648-97F8-A21024A63A95}" destId="{B56101E6-C897-E744-90AE-5FFB78621772}" srcOrd="0" destOrd="0" presId="urn:microsoft.com/office/officeart/2005/8/layout/lProcess3"/>
    <dgm:cxn modelId="{2A7690FE-1540-5B41-A16A-2FBE65D2A6E3}" type="presParOf" srcId="{B56101E6-C897-E744-90AE-5FFB78621772}" destId="{7B0AB3A7-AC68-534A-AC89-6CC7F495B988}" srcOrd="0" destOrd="0" presId="urn:microsoft.com/office/officeart/2005/8/layout/lProcess3"/>
    <dgm:cxn modelId="{41B0DF3C-D070-9249-8634-ED32070F6CA3}" type="presParOf" srcId="{B56101E6-C897-E744-90AE-5FFB78621772}" destId="{08649496-AC37-C64B-B515-07575E301659}" srcOrd="1" destOrd="0" presId="urn:microsoft.com/office/officeart/2005/8/layout/lProcess3"/>
    <dgm:cxn modelId="{E80C3471-327B-0843-A93E-A6DB80D73E10}" type="presParOf" srcId="{B56101E6-C897-E744-90AE-5FFB78621772}" destId="{FC4A2F27-87AD-3142-88D7-D3C48F74E983}" srcOrd="2" destOrd="0" presId="urn:microsoft.com/office/officeart/2005/8/layout/lProcess3"/>
    <dgm:cxn modelId="{B5CF2F90-8492-2D46-B4AE-42A3793E869B}" type="presParOf" srcId="{B56101E6-C897-E744-90AE-5FFB78621772}" destId="{C62DE9F5-2229-F242-AEF5-29C4559D2917}" srcOrd="3" destOrd="0" presId="urn:microsoft.com/office/officeart/2005/8/layout/lProcess3"/>
    <dgm:cxn modelId="{FDF68C1D-C3AF-4642-B5F4-509C12396382}" type="presParOf" srcId="{B56101E6-C897-E744-90AE-5FFB78621772}" destId="{80602598-334D-CE48-84AB-917251FF4CE1}" srcOrd="4" destOrd="0" presId="urn:microsoft.com/office/officeart/2005/8/layout/lProcess3"/>
    <dgm:cxn modelId="{58F5E2FA-01B4-AE44-BDD2-98CABC610EB4}" type="presParOf" srcId="{B56101E6-C897-E744-90AE-5FFB78621772}" destId="{8EBDDC24-8A37-F64D-9895-A3C23370D78E}" srcOrd="5" destOrd="0" presId="urn:microsoft.com/office/officeart/2005/8/layout/lProcess3"/>
    <dgm:cxn modelId="{ADB0E33E-AAB3-9A4F-A5AD-B69B1C7057A9}" type="presParOf" srcId="{B56101E6-C897-E744-90AE-5FFB78621772}" destId="{39DBB281-CFA2-C24F-AF4E-EED5F7974288}" srcOrd="6" destOrd="0" presId="urn:microsoft.com/office/officeart/2005/8/layout/lProcess3"/>
    <dgm:cxn modelId="{1A925EB2-F6F0-514C-BD62-4BC1A1A0FD71}" type="presParOf" srcId="{19B7B6C0-2BDD-5648-97F8-A21024A63A95}" destId="{54F8DAD5-DC77-B840-99A6-8B3D7FAE1007}" srcOrd="1" destOrd="0" presId="urn:microsoft.com/office/officeart/2005/8/layout/lProcess3"/>
    <dgm:cxn modelId="{5684DECF-9719-2B47-8CEC-7ECF87232B71}" type="presParOf" srcId="{19B7B6C0-2BDD-5648-97F8-A21024A63A95}" destId="{F06971D7-4E15-984E-8D1C-8B455FFEC1BB}" srcOrd="2" destOrd="0" presId="urn:microsoft.com/office/officeart/2005/8/layout/lProcess3"/>
    <dgm:cxn modelId="{FE087FC2-C2F6-734C-896C-E86F3CCF08A0}" type="presParOf" srcId="{F06971D7-4E15-984E-8D1C-8B455FFEC1BB}" destId="{DFBFC3CA-262B-DE4D-9E85-0F1AC3EC3D01}" srcOrd="0" destOrd="0" presId="urn:microsoft.com/office/officeart/2005/8/layout/lProcess3"/>
    <dgm:cxn modelId="{48285174-A5F1-CF41-9B4F-CB4A09E17150}" type="presParOf" srcId="{F06971D7-4E15-984E-8D1C-8B455FFEC1BB}" destId="{9EBC7F1C-D968-3947-B27E-D31DB299953D}" srcOrd="1" destOrd="0" presId="urn:microsoft.com/office/officeart/2005/8/layout/lProcess3"/>
    <dgm:cxn modelId="{46B2BDC8-4549-1E44-9611-C2C21C04DC58}" type="presParOf" srcId="{F06971D7-4E15-984E-8D1C-8B455FFEC1BB}" destId="{4D8B0258-DA9C-4641-B962-37B32E918090}" srcOrd="2" destOrd="0" presId="urn:microsoft.com/office/officeart/2005/8/layout/lProcess3"/>
    <dgm:cxn modelId="{6133F124-FDD5-D940-B567-5FB182D9D9FD}" type="presParOf" srcId="{F06971D7-4E15-984E-8D1C-8B455FFEC1BB}" destId="{772AF166-2F3A-234F-9F2E-9F4DCAF5D893}" srcOrd="3" destOrd="0" presId="urn:microsoft.com/office/officeart/2005/8/layout/lProcess3"/>
    <dgm:cxn modelId="{BA310505-CFED-D149-8E8D-5A8D3DE792A2}" type="presParOf" srcId="{F06971D7-4E15-984E-8D1C-8B455FFEC1BB}" destId="{5409A127-A7E6-C84A-A6A6-E0B4CF2594D3}" srcOrd="4" destOrd="0" presId="urn:microsoft.com/office/officeart/2005/8/layout/lProcess3"/>
    <dgm:cxn modelId="{6500AEDF-F992-A34E-87C1-F835701ADD18}" type="presParOf" srcId="{F06971D7-4E15-984E-8D1C-8B455FFEC1BB}" destId="{41750A28-079C-1049-BCB3-BD254BE0E6FE}" srcOrd="5" destOrd="0" presId="urn:microsoft.com/office/officeart/2005/8/layout/lProcess3"/>
    <dgm:cxn modelId="{5BCC2DDD-1C17-7643-BB95-9E79308483B1}" type="presParOf" srcId="{F06971D7-4E15-984E-8D1C-8B455FFEC1BB}" destId="{48BF956C-3450-324A-AA1B-801786284B93}" srcOrd="6" destOrd="0" presId="urn:microsoft.com/office/officeart/2005/8/layout/lProcess3"/>
    <dgm:cxn modelId="{34A6C219-D71A-5E4E-BE11-6BB31557B8E9}" type="presParOf" srcId="{19B7B6C0-2BDD-5648-97F8-A21024A63A95}" destId="{4CE23BC6-E6ED-D649-900F-C7707FC5160D}" srcOrd="3" destOrd="0" presId="urn:microsoft.com/office/officeart/2005/8/layout/lProcess3"/>
    <dgm:cxn modelId="{E321EA37-0F77-B740-B3BA-0CE1DEDFCFA7}" type="presParOf" srcId="{19B7B6C0-2BDD-5648-97F8-A21024A63A95}" destId="{70CD3444-A69D-9341-BD22-4E96025FECFA}" srcOrd="4" destOrd="0" presId="urn:microsoft.com/office/officeart/2005/8/layout/lProcess3"/>
    <dgm:cxn modelId="{77B0CD98-2D5B-C140-A755-2C8915569BF6}" type="presParOf" srcId="{70CD3444-A69D-9341-BD22-4E96025FECFA}" destId="{8E448082-251C-D64B-B31C-F8992E3174B3}" srcOrd="0" destOrd="0" presId="urn:microsoft.com/office/officeart/2005/8/layout/lProcess3"/>
    <dgm:cxn modelId="{90B7D72F-51C5-254F-BAA0-2196D3EBB250}" type="presParOf" srcId="{70CD3444-A69D-9341-BD22-4E96025FECFA}" destId="{3955EC33-DDD5-734E-B099-4F4F4CB31116}" srcOrd="1" destOrd="0" presId="urn:microsoft.com/office/officeart/2005/8/layout/lProcess3"/>
    <dgm:cxn modelId="{1AA4437C-4BB5-C64D-A02A-04503C15F7F5}" type="presParOf" srcId="{70CD3444-A69D-9341-BD22-4E96025FECFA}" destId="{2C321CEF-B849-1D4C-BB9C-03219217FECC}" srcOrd="2" destOrd="0" presId="urn:microsoft.com/office/officeart/2005/8/layout/lProcess3"/>
    <dgm:cxn modelId="{BA60BF82-0019-D440-8DCD-BCDEE7E20E5D}" type="presParOf" srcId="{70CD3444-A69D-9341-BD22-4E96025FECFA}" destId="{D24ECC00-D2B6-9348-8473-77BCB3DFE8B4}" srcOrd="3" destOrd="0" presId="urn:microsoft.com/office/officeart/2005/8/layout/lProcess3"/>
    <dgm:cxn modelId="{E0EC620F-3ED7-0947-AEF3-4FF5DC753BA8}" type="presParOf" srcId="{70CD3444-A69D-9341-BD22-4E96025FECFA}" destId="{EE2AE796-80BB-C842-ABE4-C8CF68B28647}" srcOrd="4" destOrd="0" presId="urn:microsoft.com/office/officeart/2005/8/layout/lProcess3"/>
    <dgm:cxn modelId="{3C92CF99-3F79-4740-9CA9-F12F6FB701EC}" type="presParOf" srcId="{70CD3444-A69D-9341-BD22-4E96025FECFA}" destId="{D241CA0D-16FC-DF47-9461-9E91A3564196}" srcOrd="5" destOrd="0" presId="urn:microsoft.com/office/officeart/2005/8/layout/lProcess3"/>
    <dgm:cxn modelId="{8BB8DB5B-EB56-1E4C-8B66-3DACC1E27EF8}" type="presParOf" srcId="{70CD3444-A69D-9341-BD22-4E96025FECFA}" destId="{443231AE-F5EB-6340-928A-51224CD9FA20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82C01-DC5A-0F48-95E3-353B94A74923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EF1D925B-A02A-CA41-B6D9-D26BD0DF6725}">
      <dgm:prSet phldrT="[Texto]"/>
      <dgm:spPr/>
      <dgm:t>
        <a:bodyPr/>
        <a:lstStyle/>
        <a:p>
          <a:r>
            <a:rPr lang="en-GB" noProof="0" dirty="0"/>
            <a:t>Plan</a:t>
          </a:r>
        </a:p>
      </dgm:t>
    </dgm:pt>
    <dgm:pt modelId="{9209FDF1-A37C-3547-A43B-16DC399E9DE9}" type="parTrans" cxnId="{174F3A17-718C-FB4C-AC1F-136F667DD315}">
      <dgm:prSet/>
      <dgm:spPr/>
      <dgm:t>
        <a:bodyPr/>
        <a:lstStyle/>
        <a:p>
          <a:endParaRPr lang="en-GB" noProof="0" dirty="0"/>
        </a:p>
      </dgm:t>
    </dgm:pt>
    <dgm:pt modelId="{D5D8658B-904E-7447-B0D8-1D59009B2B33}" type="sibTrans" cxnId="{174F3A17-718C-FB4C-AC1F-136F667DD315}">
      <dgm:prSet/>
      <dgm:spPr/>
      <dgm:t>
        <a:bodyPr/>
        <a:lstStyle/>
        <a:p>
          <a:endParaRPr lang="en-GB" noProof="0" dirty="0"/>
        </a:p>
      </dgm:t>
    </dgm:pt>
    <dgm:pt modelId="{44BE07E3-931A-8740-A862-C770C8DCE635}">
      <dgm:prSet phldrT="[Texto]"/>
      <dgm:spPr>
        <a:solidFill>
          <a:srgbClr val="FF2600"/>
        </a:solidFill>
      </dgm:spPr>
      <dgm:t>
        <a:bodyPr/>
        <a:lstStyle/>
        <a:p>
          <a:r>
            <a:rPr lang="en-GB" noProof="0" dirty="0"/>
            <a:t>Do</a:t>
          </a:r>
        </a:p>
      </dgm:t>
    </dgm:pt>
    <dgm:pt modelId="{F1B2856F-4470-2248-96CA-E771B0A12BE1}" type="parTrans" cxnId="{FA88B71F-C257-8040-BEDE-19ADD49AE76D}">
      <dgm:prSet/>
      <dgm:spPr/>
      <dgm:t>
        <a:bodyPr/>
        <a:lstStyle/>
        <a:p>
          <a:endParaRPr lang="en-GB" noProof="0" dirty="0"/>
        </a:p>
      </dgm:t>
    </dgm:pt>
    <dgm:pt modelId="{6C8F57B7-9B47-474A-B208-0C57BD389E45}" type="sibTrans" cxnId="{FA88B71F-C257-8040-BEDE-19ADD49AE76D}">
      <dgm:prSet/>
      <dgm:spPr/>
      <dgm:t>
        <a:bodyPr/>
        <a:lstStyle/>
        <a:p>
          <a:endParaRPr lang="en-GB" noProof="0" dirty="0"/>
        </a:p>
      </dgm:t>
    </dgm:pt>
    <dgm:pt modelId="{F695627F-DADE-DB43-8180-BFDFC36B4E58}">
      <dgm:prSet phldrT="[Texto]"/>
      <dgm:spPr/>
      <dgm:t>
        <a:bodyPr/>
        <a:lstStyle/>
        <a:p>
          <a:r>
            <a:rPr lang="en-GB" noProof="0" dirty="0"/>
            <a:t>Check</a:t>
          </a:r>
        </a:p>
      </dgm:t>
    </dgm:pt>
    <dgm:pt modelId="{5EC2D162-CA50-A140-BB84-AA8443B370CC}" type="parTrans" cxnId="{204F13F8-07E4-B44F-BA1E-4B30334C5698}">
      <dgm:prSet/>
      <dgm:spPr/>
      <dgm:t>
        <a:bodyPr/>
        <a:lstStyle/>
        <a:p>
          <a:endParaRPr lang="en-GB" noProof="0" dirty="0"/>
        </a:p>
      </dgm:t>
    </dgm:pt>
    <dgm:pt modelId="{FCA6299B-C9C4-1543-A0FB-9BDF9BC93A5D}" type="sibTrans" cxnId="{204F13F8-07E4-B44F-BA1E-4B30334C5698}">
      <dgm:prSet/>
      <dgm:spPr/>
      <dgm:t>
        <a:bodyPr/>
        <a:lstStyle/>
        <a:p>
          <a:endParaRPr lang="en-GB" noProof="0" dirty="0"/>
        </a:p>
      </dgm:t>
    </dgm:pt>
    <dgm:pt modelId="{054F1F1C-BFBF-8F4C-8648-AF29FB12FAF2}">
      <dgm:prSet/>
      <dgm:spPr>
        <a:solidFill>
          <a:srgbClr val="FF2600"/>
        </a:solidFill>
      </dgm:spPr>
      <dgm:t>
        <a:bodyPr/>
        <a:lstStyle/>
        <a:p>
          <a:r>
            <a:rPr lang="en-GB" noProof="0" dirty="0"/>
            <a:t>Act</a:t>
          </a:r>
        </a:p>
      </dgm:t>
    </dgm:pt>
    <dgm:pt modelId="{AE5EEFD2-E7BE-D344-B6B5-BEBC70F0F551}" type="parTrans" cxnId="{8291F0DC-3D48-C645-853A-C1BC6F57DD5F}">
      <dgm:prSet/>
      <dgm:spPr/>
      <dgm:t>
        <a:bodyPr/>
        <a:lstStyle/>
        <a:p>
          <a:endParaRPr lang="en-GB" noProof="0" dirty="0"/>
        </a:p>
      </dgm:t>
    </dgm:pt>
    <dgm:pt modelId="{8ED27DB2-82B5-2540-ACA6-0C8CD42F0EFA}" type="sibTrans" cxnId="{8291F0DC-3D48-C645-853A-C1BC6F57DD5F}">
      <dgm:prSet/>
      <dgm:spPr/>
      <dgm:t>
        <a:bodyPr/>
        <a:lstStyle/>
        <a:p>
          <a:endParaRPr lang="en-GB" noProof="0" dirty="0"/>
        </a:p>
      </dgm:t>
    </dgm:pt>
    <dgm:pt modelId="{67845ED8-CC38-5443-B14D-AF8141FE8D00}" type="pres">
      <dgm:prSet presAssocID="{1B482C01-DC5A-0F48-95E3-353B94A74923}" presName="compositeShape" presStyleCnt="0">
        <dgm:presLayoutVars>
          <dgm:chMax val="7"/>
          <dgm:dir/>
          <dgm:resizeHandles val="exact"/>
        </dgm:presLayoutVars>
      </dgm:prSet>
      <dgm:spPr/>
    </dgm:pt>
    <dgm:pt modelId="{3EB5F7AC-1DD6-354C-82EC-E99849E29DA8}" type="pres">
      <dgm:prSet presAssocID="{1B482C01-DC5A-0F48-95E3-353B94A74923}" presName="wedge1" presStyleLbl="node1" presStyleIdx="0" presStyleCnt="4"/>
      <dgm:spPr/>
    </dgm:pt>
    <dgm:pt modelId="{C4630B0B-8994-B24D-884C-B38518AF3AD7}" type="pres">
      <dgm:prSet presAssocID="{1B482C01-DC5A-0F48-95E3-353B94A74923}" presName="dummy1a" presStyleCnt="0"/>
      <dgm:spPr/>
    </dgm:pt>
    <dgm:pt modelId="{E37E66E2-81C0-3D4F-A7E6-978C0F6B3437}" type="pres">
      <dgm:prSet presAssocID="{1B482C01-DC5A-0F48-95E3-353B94A74923}" presName="dummy1b" presStyleCnt="0"/>
      <dgm:spPr/>
    </dgm:pt>
    <dgm:pt modelId="{CE53E061-F837-604F-A320-6175F1AEF531}" type="pres">
      <dgm:prSet presAssocID="{1B482C01-DC5A-0F48-95E3-353B94A74923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8827AD5-DEA2-264B-BE7B-32871D12AA74}" type="pres">
      <dgm:prSet presAssocID="{1B482C01-DC5A-0F48-95E3-353B94A74923}" presName="wedge2" presStyleLbl="node1" presStyleIdx="1" presStyleCnt="4"/>
      <dgm:spPr/>
    </dgm:pt>
    <dgm:pt modelId="{3524F7EF-0A2A-F04B-8EA1-1F06FDE404AA}" type="pres">
      <dgm:prSet presAssocID="{1B482C01-DC5A-0F48-95E3-353B94A74923}" presName="dummy2a" presStyleCnt="0"/>
      <dgm:spPr/>
    </dgm:pt>
    <dgm:pt modelId="{258A272C-1905-5740-A5AF-EE6DEEAB0177}" type="pres">
      <dgm:prSet presAssocID="{1B482C01-DC5A-0F48-95E3-353B94A74923}" presName="dummy2b" presStyleCnt="0"/>
      <dgm:spPr/>
    </dgm:pt>
    <dgm:pt modelId="{797F7416-59A7-3F41-87CC-F773C9771DB1}" type="pres">
      <dgm:prSet presAssocID="{1B482C01-DC5A-0F48-95E3-353B94A74923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396B952-EAD5-C14F-94AF-3BEE90E7CED8}" type="pres">
      <dgm:prSet presAssocID="{1B482C01-DC5A-0F48-95E3-353B94A74923}" presName="wedge3" presStyleLbl="node1" presStyleIdx="2" presStyleCnt="4"/>
      <dgm:spPr/>
    </dgm:pt>
    <dgm:pt modelId="{20AD8C0C-053F-254E-AA47-39B121346E87}" type="pres">
      <dgm:prSet presAssocID="{1B482C01-DC5A-0F48-95E3-353B94A74923}" presName="dummy3a" presStyleCnt="0"/>
      <dgm:spPr/>
    </dgm:pt>
    <dgm:pt modelId="{A2AF30BE-0563-594E-8C05-A2045CDBF94A}" type="pres">
      <dgm:prSet presAssocID="{1B482C01-DC5A-0F48-95E3-353B94A74923}" presName="dummy3b" presStyleCnt="0"/>
      <dgm:spPr/>
    </dgm:pt>
    <dgm:pt modelId="{2F0FC912-37FE-E945-B958-B7014C101FBE}" type="pres">
      <dgm:prSet presAssocID="{1B482C01-DC5A-0F48-95E3-353B94A74923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469C487-7BB4-0542-AC10-6EE02B816DFE}" type="pres">
      <dgm:prSet presAssocID="{1B482C01-DC5A-0F48-95E3-353B94A74923}" presName="wedge4" presStyleLbl="node1" presStyleIdx="3" presStyleCnt="4"/>
      <dgm:spPr/>
    </dgm:pt>
    <dgm:pt modelId="{5C1B8C99-00CA-4149-96CC-83283E5812E6}" type="pres">
      <dgm:prSet presAssocID="{1B482C01-DC5A-0F48-95E3-353B94A74923}" presName="dummy4a" presStyleCnt="0"/>
      <dgm:spPr/>
    </dgm:pt>
    <dgm:pt modelId="{2D7E225E-C80D-CE42-A2F3-7C652A443480}" type="pres">
      <dgm:prSet presAssocID="{1B482C01-DC5A-0F48-95E3-353B94A74923}" presName="dummy4b" presStyleCnt="0"/>
      <dgm:spPr/>
    </dgm:pt>
    <dgm:pt modelId="{ADB2566F-515B-B246-99A7-96EE7BDAB3FD}" type="pres">
      <dgm:prSet presAssocID="{1B482C01-DC5A-0F48-95E3-353B94A74923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927E9C6-64F4-024B-BC46-F12DB397C78D}" type="pres">
      <dgm:prSet presAssocID="{D5D8658B-904E-7447-B0D8-1D59009B2B33}" presName="arrowWedge1" presStyleLbl="fgSibTrans2D1" presStyleIdx="0" presStyleCnt="4"/>
      <dgm:spPr/>
    </dgm:pt>
    <dgm:pt modelId="{09681086-07E9-D24A-9529-2918EA1775F0}" type="pres">
      <dgm:prSet presAssocID="{6C8F57B7-9B47-474A-B208-0C57BD389E45}" presName="arrowWedge2" presStyleLbl="fgSibTrans2D1" presStyleIdx="1" presStyleCnt="4"/>
      <dgm:spPr/>
    </dgm:pt>
    <dgm:pt modelId="{49F2BFCE-A9CD-7C4F-B977-56AEA5D2E8FC}" type="pres">
      <dgm:prSet presAssocID="{FCA6299B-C9C4-1543-A0FB-9BDF9BC93A5D}" presName="arrowWedge3" presStyleLbl="fgSibTrans2D1" presStyleIdx="2" presStyleCnt="4"/>
      <dgm:spPr/>
    </dgm:pt>
    <dgm:pt modelId="{12BA2F9C-AE82-9441-9D85-E33F99FE101E}" type="pres">
      <dgm:prSet presAssocID="{8ED27DB2-82B5-2540-ACA6-0C8CD42F0EFA}" presName="arrowWedge4" presStyleLbl="fgSibTrans2D1" presStyleIdx="3" presStyleCnt="4"/>
      <dgm:spPr/>
    </dgm:pt>
  </dgm:ptLst>
  <dgm:cxnLst>
    <dgm:cxn modelId="{174F3A17-718C-FB4C-AC1F-136F667DD315}" srcId="{1B482C01-DC5A-0F48-95E3-353B94A74923}" destId="{EF1D925B-A02A-CA41-B6D9-D26BD0DF6725}" srcOrd="0" destOrd="0" parTransId="{9209FDF1-A37C-3547-A43B-16DC399E9DE9}" sibTransId="{D5D8658B-904E-7447-B0D8-1D59009B2B33}"/>
    <dgm:cxn modelId="{FA88B71F-C257-8040-BEDE-19ADD49AE76D}" srcId="{1B482C01-DC5A-0F48-95E3-353B94A74923}" destId="{44BE07E3-931A-8740-A862-C770C8DCE635}" srcOrd="1" destOrd="0" parTransId="{F1B2856F-4470-2248-96CA-E771B0A12BE1}" sibTransId="{6C8F57B7-9B47-474A-B208-0C57BD389E45}"/>
    <dgm:cxn modelId="{85CDC458-F7EB-4F4D-BACB-8EE6D9129E73}" type="presOf" srcId="{EF1D925B-A02A-CA41-B6D9-D26BD0DF6725}" destId="{CE53E061-F837-604F-A320-6175F1AEF531}" srcOrd="1" destOrd="0" presId="urn:microsoft.com/office/officeart/2005/8/layout/cycle8"/>
    <dgm:cxn modelId="{0AAF3F5A-C6C4-384C-ACED-30E5785A2C55}" type="presOf" srcId="{44BE07E3-931A-8740-A862-C770C8DCE635}" destId="{797F7416-59A7-3F41-87CC-F773C9771DB1}" srcOrd="1" destOrd="0" presId="urn:microsoft.com/office/officeart/2005/8/layout/cycle8"/>
    <dgm:cxn modelId="{20D3E27A-0980-184A-B3B7-58DF25721919}" type="presOf" srcId="{EF1D925B-A02A-CA41-B6D9-D26BD0DF6725}" destId="{3EB5F7AC-1DD6-354C-82EC-E99849E29DA8}" srcOrd="0" destOrd="0" presId="urn:microsoft.com/office/officeart/2005/8/layout/cycle8"/>
    <dgm:cxn modelId="{CD450386-1844-A34E-9EED-C9854071FD5E}" type="presOf" srcId="{F695627F-DADE-DB43-8180-BFDFC36B4E58}" destId="{B396B952-EAD5-C14F-94AF-3BEE90E7CED8}" srcOrd="0" destOrd="0" presId="urn:microsoft.com/office/officeart/2005/8/layout/cycle8"/>
    <dgm:cxn modelId="{E4C0358A-B954-F84F-8885-004AA3CDCEA4}" type="presOf" srcId="{054F1F1C-BFBF-8F4C-8648-AF29FB12FAF2}" destId="{ADB2566F-515B-B246-99A7-96EE7BDAB3FD}" srcOrd="1" destOrd="0" presId="urn:microsoft.com/office/officeart/2005/8/layout/cycle8"/>
    <dgm:cxn modelId="{03C8B88A-7EC9-064B-8AB2-2DABCDC44C34}" type="presOf" srcId="{F695627F-DADE-DB43-8180-BFDFC36B4E58}" destId="{2F0FC912-37FE-E945-B958-B7014C101FBE}" srcOrd="1" destOrd="0" presId="urn:microsoft.com/office/officeart/2005/8/layout/cycle8"/>
    <dgm:cxn modelId="{39AAD9A2-3C5E-D649-A2C3-423CAF5167A7}" type="presOf" srcId="{1B482C01-DC5A-0F48-95E3-353B94A74923}" destId="{67845ED8-CC38-5443-B14D-AF8141FE8D00}" srcOrd="0" destOrd="0" presId="urn:microsoft.com/office/officeart/2005/8/layout/cycle8"/>
    <dgm:cxn modelId="{7B743DB9-B58D-3B43-BFB1-F084131B2769}" type="presOf" srcId="{44BE07E3-931A-8740-A862-C770C8DCE635}" destId="{E8827AD5-DEA2-264B-BE7B-32871D12AA74}" srcOrd="0" destOrd="0" presId="urn:microsoft.com/office/officeart/2005/8/layout/cycle8"/>
    <dgm:cxn modelId="{06DB18C3-0A97-9D4F-B0AB-FB78D4F42E0A}" type="presOf" srcId="{054F1F1C-BFBF-8F4C-8648-AF29FB12FAF2}" destId="{8469C487-7BB4-0542-AC10-6EE02B816DFE}" srcOrd="0" destOrd="0" presId="urn:microsoft.com/office/officeart/2005/8/layout/cycle8"/>
    <dgm:cxn modelId="{8291F0DC-3D48-C645-853A-C1BC6F57DD5F}" srcId="{1B482C01-DC5A-0F48-95E3-353B94A74923}" destId="{054F1F1C-BFBF-8F4C-8648-AF29FB12FAF2}" srcOrd="3" destOrd="0" parTransId="{AE5EEFD2-E7BE-D344-B6B5-BEBC70F0F551}" sibTransId="{8ED27DB2-82B5-2540-ACA6-0C8CD42F0EFA}"/>
    <dgm:cxn modelId="{204F13F8-07E4-B44F-BA1E-4B30334C5698}" srcId="{1B482C01-DC5A-0F48-95E3-353B94A74923}" destId="{F695627F-DADE-DB43-8180-BFDFC36B4E58}" srcOrd="2" destOrd="0" parTransId="{5EC2D162-CA50-A140-BB84-AA8443B370CC}" sibTransId="{FCA6299B-C9C4-1543-A0FB-9BDF9BC93A5D}"/>
    <dgm:cxn modelId="{72E42A2E-D7F7-1347-993F-3ED2F95AB343}" type="presParOf" srcId="{67845ED8-CC38-5443-B14D-AF8141FE8D00}" destId="{3EB5F7AC-1DD6-354C-82EC-E99849E29DA8}" srcOrd="0" destOrd="0" presId="urn:microsoft.com/office/officeart/2005/8/layout/cycle8"/>
    <dgm:cxn modelId="{D1B164E0-8548-524F-BE8B-72870039D731}" type="presParOf" srcId="{67845ED8-CC38-5443-B14D-AF8141FE8D00}" destId="{C4630B0B-8994-B24D-884C-B38518AF3AD7}" srcOrd="1" destOrd="0" presId="urn:microsoft.com/office/officeart/2005/8/layout/cycle8"/>
    <dgm:cxn modelId="{F9CCEF81-91FE-1741-B284-34F060A9034C}" type="presParOf" srcId="{67845ED8-CC38-5443-B14D-AF8141FE8D00}" destId="{E37E66E2-81C0-3D4F-A7E6-978C0F6B3437}" srcOrd="2" destOrd="0" presId="urn:microsoft.com/office/officeart/2005/8/layout/cycle8"/>
    <dgm:cxn modelId="{C689F78C-B419-9D49-BBB7-0F624B9D3AE5}" type="presParOf" srcId="{67845ED8-CC38-5443-B14D-AF8141FE8D00}" destId="{CE53E061-F837-604F-A320-6175F1AEF531}" srcOrd="3" destOrd="0" presId="urn:microsoft.com/office/officeart/2005/8/layout/cycle8"/>
    <dgm:cxn modelId="{A05C8283-112D-134D-9AE7-55E383D8B061}" type="presParOf" srcId="{67845ED8-CC38-5443-B14D-AF8141FE8D00}" destId="{E8827AD5-DEA2-264B-BE7B-32871D12AA74}" srcOrd="4" destOrd="0" presId="urn:microsoft.com/office/officeart/2005/8/layout/cycle8"/>
    <dgm:cxn modelId="{53FDC152-146E-A142-996B-A4C4098987E8}" type="presParOf" srcId="{67845ED8-CC38-5443-B14D-AF8141FE8D00}" destId="{3524F7EF-0A2A-F04B-8EA1-1F06FDE404AA}" srcOrd="5" destOrd="0" presId="urn:microsoft.com/office/officeart/2005/8/layout/cycle8"/>
    <dgm:cxn modelId="{F6C7EC1C-C2D6-7F49-8553-5EBFF3F99711}" type="presParOf" srcId="{67845ED8-CC38-5443-B14D-AF8141FE8D00}" destId="{258A272C-1905-5740-A5AF-EE6DEEAB0177}" srcOrd="6" destOrd="0" presId="urn:microsoft.com/office/officeart/2005/8/layout/cycle8"/>
    <dgm:cxn modelId="{6478AFDD-266C-ED47-973D-8940DFA3A762}" type="presParOf" srcId="{67845ED8-CC38-5443-B14D-AF8141FE8D00}" destId="{797F7416-59A7-3F41-87CC-F773C9771DB1}" srcOrd="7" destOrd="0" presId="urn:microsoft.com/office/officeart/2005/8/layout/cycle8"/>
    <dgm:cxn modelId="{1FDE698C-8565-0B4A-9C9C-3AAD7C76E87C}" type="presParOf" srcId="{67845ED8-CC38-5443-B14D-AF8141FE8D00}" destId="{B396B952-EAD5-C14F-94AF-3BEE90E7CED8}" srcOrd="8" destOrd="0" presId="urn:microsoft.com/office/officeart/2005/8/layout/cycle8"/>
    <dgm:cxn modelId="{9DF65582-620A-5D41-9B63-F78DF06990D6}" type="presParOf" srcId="{67845ED8-CC38-5443-B14D-AF8141FE8D00}" destId="{20AD8C0C-053F-254E-AA47-39B121346E87}" srcOrd="9" destOrd="0" presId="urn:microsoft.com/office/officeart/2005/8/layout/cycle8"/>
    <dgm:cxn modelId="{1A70AAC1-83D1-694B-94A2-AF22F176885A}" type="presParOf" srcId="{67845ED8-CC38-5443-B14D-AF8141FE8D00}" destId="{A2AF30BE-0563-594E-8C05-A2045CDBF94A}" srcOrd="10" destOrd="0" presId="urn:microsoft.com/office/officeart/2005/8/layout/cycle8"/>
    <dgm:cxn modelId="{2BF07E83-245B-3B49-8EBC-B86A0AE4FFB2}" type="presParOf" srcId="{67845ED8-CC38-5443-B14D-AF8141FE8D00}" destId="{2F0FC912-37FE-E945-B958-B7014C101FBE}" srcOrd="11" destOrd="0" presId="urn:microsoft.com/office/officeart/2005/8/layout/cycle8"/>
    <dgm:cxn modelId="{F8806608-F6F0-8C4A-ACE1-78893F7C27D5}" type="presParOf" srcId="{67845ED8-CC38-5443-B14D-AF8141FE8D00}" destId="{8469C487-7BB4-0542-AC10-6EE02B816DFE}" srcOrd="12" destOrd="0" presId="urn:microsoft.com/office/officeart/2005/8/layout/cycle8"/>
    <dgm:cxn modelId="{9E75096E-9011-6A46-98B3-9D49746D13ED}" type="presParOf" srcId="{67845ED8-CC38-5443-B14D-AF8141FE8D00}" destId="{5C1B8C99-00CA-4149-96CC-83283E5812E6}" srcOrd="13" destOrd="0" presId="urn:microsoft.com/office/officeart/2005/8/layout/cycle8"/>
    <dgm:cxn modelId="{382EF82C-3562-CC4C-8C68-73F313B13967}" type="presParOf" srcId="{67845ED8-CC38-5443-B14D-AF8141FE8D00}" destId="{2D7E225E-C80D-CE42-A2F3-7C652A443480}" srcOrd="14" destOrd="0" presId="urn:microsoft.com/office/officeart/2005/8/layout/cycle8"/>
    <dgm:cxn modelId="{17246D3C-B4DE-2444-95EC-BBAAEC2821E6}" type="presParOf" srcId="{67845ED8-CC38-5443-B14D-AF8141FE8D00}" destId="{ADB2566F-515B-B246-99A7-96EE7BDAB3FD}" srcOrd="15" destOrd="0" presId="urn:microsoft.com/office/officeart/2005/8/layout/cycle8"/>
    <dgm:cxn modelId="{1E1961B7-B5B9-AD4A-8127-FE47DD98B6D1}" type="presParOf" srcId="{67845ED8-CC38-5443-B14D-AF8141FE8D00}" destId="{2927E9C6-64F4-024B-BC46-F12DB397C78D}" srcOrd="16" destOrd="0" presId="urn:microsoft.com/office/officeart/2005/8/layout/cycle8"/>
    <dgm:cxn modelId="{20DAAED8-F620-8046-BD08-4822CC5C1FEA}" type="presParOf" srcId="{67845ED8-CC38-5443-B14D-AF8141FE8D00}" destId="{09681086-07E9-D24A-9529-2918EA1775F0}" srcOrd="17" destOrd="0" presId="urn:microsoft.com/office/officeart/2005/8/layout/cycle8"/>
    <dgm:cxn modelId="{2194F633-8D3D-8A41-83D9-E3B6AF65D1F3}" type="presParOf" srcId="{67845ED8-CC38-5443-B14D-AF8141FE8D00}" destId="{49F2BFCE-A9CD-7C4F-B977-56AEA5D2E8FC}" srcOrd="18" destOrd="0" presId="urn:microsoft.com/office/officeart/2005/8/layout/cycle8"/>
    <dgm:cxn modelId="{24CE82E1-BB0A-6B47-83CE-C5638C5BEA68}" type="presParOf" srcId="{67845ED8-CC38-5443-B14D-AF8141FE8D00}" destId="{12BA2F9C-AE82-9441-9D85-E33F99FE101E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6D141-15F8-2540-966D-600CA71E4416}">
      <dsp:nvSpPr>
        <dsp:cNvPr id="0" name=""/>
        <dsp:cNvSpPr/>
      </dsp:nvSpPr>
      <dsp:spPr>
        <a:xfrm>
          <a:off x="2306" y="478690"/>
          <a:ext cx="3563270" cy="1425308"/>
        </a:xfrm>
        <a:prstGeom prst="chevron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noProof="0" dirty="0">
              <a:solidFill>
                <a:srgbClr val="FF0000"/>
              </a:solidFill>
            </a:rPr>
            <a:t>Select the channels</a:t>
          </a:r>
        </a:p>
      </dsp:txBody>
      <dsp:txXfrm>
        <a:off x="714960" y="478690"/>
        <a:ext cx="2137962" cy="1425308"/>
      </dsp:txXfrm>
    </dsp:sp>
    <dsp:sp modelId="{89840FF7-E783-5D46-A525-E5BBF32724FF}">
      <dsp:nvSpPr>
        <dsp:cNvPr id="0" name=""/>
        <dsp:cNvSpPr/>
      </dsp:nvSpPr>
      <dsp:spPr>
        <a:xfrm>
          <a:off x="3102351" y="599841"/>
          <a:ext cx="2957514" cy="11830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/>
            <a:t>Mail, phone, social media, public administrations, official communication, …</a:t>
          </a:r>
        </a:p>
      </dsp:txBody>
      <dsp:txXfrm>
        <a:off x="3693854" y="599841"/>
        <a:ext cx="1774509" cy="1183005"/>
      </dsp:txXfrm>
    </dsp:sp>
    <dsp:sp modelId="{6EA0554F-4FD0-EC45-AFF5-B7FF7983C3DD}">
      <dsp:nvSpPr>
        <dsp:cNvPr id="0" name=""/>
        <dsp:cNvSpPr/>
      </dsp:nvSpPr>
      <dsp:spPr>
        <a:xfrm>
          <a:off x="5645813" y="599841"/>
          <a:ext cx="2957514" cy="11830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Communication Plan</a:t>
          </a:r>
        </a:p>
      </dsp:txBody>
      <dsp:txXfrm>
        <a:off x="6237316" y="599841"/>
        <a:ext cx="1774509" cy="1183005"/>
      </dsp:txXfrm>
    </dsp:sp>
    <dsp:sp modelId="{A435FAC7-538D-1149-91EF-D3FE094A974E}">
      <dsp:nvSpPr>
        <dsp:cNvPr id="0" name=""/>
        <dsp:cNvSpPr/>
      </dsp:nvSpPr>
      <dsp:spPr>
        <a:xfrm>
          <a:off x="2306" y="2103541"/>
          <a:ext cx="3563270" cy="14253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noProof="0" dirty="0"/>
            <a:t>Communicate</a:t>
          </a:r>
        </a:p>
      </dsp:txBody>
      <dsp:txXfrm>
        <a:off x="714960" y="2103541"/>
        <a:ext cx="2137962" cy="1425308"/>
      </dsp:txXfrm>
    </dsp:sp>
    <dsp:sp modelId="{FBD00AF7-EAA7-B948-A6C0-E15A60878139}">
      <dsp:nvSpPr>
        <dsp:cNvPr id="0" name=""/>
        <dsp:cNvSpPr/>
      </dsp:nvSpPr>
      <dsp:spPr>
        <a:xfrm>
          <a:off x="3102351" y="2224692"/>
          <a:ext cx="2957514" cy="11830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Monitor the communication</a:t>
          </a:r>
        </a:p>
      </dsp:txBody>
      <dsp:txXfrm>
        <a:off x="3693854" y="2224692"/>
        <a:ext cx="1774509" cy="1183005"/>
      </dsp:txXfrm>
    </dsp:sp>
    <dsp:sp modelId="{ABF082FA-6284-F845-9714-9A1385013F93}">
      <dsp:nvSpPr>
        <dsp:cNvPr id="0" name=""/>
        <dsp:cNvSpPr/>
      </dsp:nvSpPr>
      <dsp:spPr>
        <a:xfrm>
          <a:off x="5645813" y="2224692"/>
          <a:ext cx="2957514" cy="11830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Adjust</a:t>
          </a:r>
        </a:p>
      </dsp:txBody>
      <dsp:txXfrm>
        <a:off x="6237316" y="2224692"/>
        <a:ext cx="1774509" cy="1183005"/>
      </dsp:txXfrm>
    </dsp:sp>
    <dsp:sp modelId="{58C0F551-DFAC-9249-9619-3F6177697EA2}">
      <dsp:nvSpPr>
        <dsp:cNvPr id="0" name=""/>
        <dsp:cNvSpPr/>
      </dsp:nvSpPr>
      <dsp:spPr>
        <a:xfrm>
          <a:off x="2306" y="3728392"/>
          <a:ext cx="3563270" cy="1425308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noProof="0" dirty="0"/>
            <a:t>Listen to schools</a:t>
          </a:r>
        </a:p>
      </dsp:txBody>
      <dsp:txXfrm>
        <a:off x="714960" y="3728392"/>
        <a:ext cx="2137962" cy="1425308"/>
      </dsp:txXfrm>
    </dsp:sp>
    <dsp:sp modelId="{FDFA0EF5-0C9E-5C45-B135-D140B14A2A41}">
      <dsp:nvSpPr>
        <dsp:cNvPr id="0" name=""/>
        <dsp:cNvSpPr/>
      </dsp:nvSpPr>
      <dsp:spPr>
        <a:xfrm>
          <a:off x="3102351" y="3849543"/>
          <a:ext cx="2957514" cy="11830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Stablish feed-back channels</a:t>
          </a:r>
        </a:p>
      </dsp:txBody>
      <dsp:txXfrm>
        <a:off x="3693854" y="3849543"/>
        <a:ext cx="1774509" cy="1183005"/>
      </dsp:txXfrm>
    </dsp:sp>
    <dsp:sp modelId="{E7902BCA-D59B-7646-8DAC-77ECEB61B4C1}">
      <dsp:nvSpPr>
        <dsp:cNvPr id="0" name=""/>
        <dsp:cNvSpPr/>
      </dsp:nvSpPr>
      <dsp:spPr>
        <a:xfrm>
          <a:off x="5645813" y="3849543"/>
          <a:ext cx="2957514" cy="11830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Answer and support</a:t>
          </a:r>
        </a:p>
      </dsp:txBody>
      <dsp:txXfrm>
        <a:off x="6237316" y="3849543"/>
        <a:ext cx="1774509" cy="1183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2795F-617A-AE41-9A8B-6015ADD574CE}">
      <dsp:nvSpPr>
        <dsp:cNvPr id="0" name=""/>
        <dsp:cNvSpPr/>
      </dsp:nvSpPr>
      <dsp:spPr>
        <a:xfrm>
          <a:off x="3269628" y="2082612"/>
          <a:ext cx="2449819" cy="2449819"/>
        </a:xfrm>
        <a:prstGeom prst="gear9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/>
            <a:t>Central (national) coordination</a:t>
          </a:r>
        </a:p>
      </dsp:txBody>
      <dsp:txXfrm>
        <a:off x="3762151" y="2656470"/>
        <a:ext cx="1464773" cy="1259258"/>
      </dsp:txXfrm>
    </dsp:sp>
    <dsp:sp modelId="{350FFF28-D320-F542-B999-E4BFE4FABF27}">
      <dsp:nvSpPr>
        <dsp:cNvPr id="0" name=""/>
        <dsp:cNvSpPr/>
      </dsp:nvSpPr>
      <dsp:spPr>
        <a:xfrm>
          <a:off x="1431033" y="1078186"/>
          <a:ext cx="2608176" cy="263244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/>
            <a:t>Agents (local coordination)</a:t>
          </a:r>
        </a:p>
      </dsp:txBody>
      <dsp:txXfrm>
        <a:off x="2087649" y="1742351"/>
        <a:ext cx="1294944" cy="1304112"/>
      </dsp:txXfrm>
    </dsp:sp>
    <dsp:sp modelId="{BE01FE8D-1470-904C-8F42-F9234FE05FB6}">
      <dsp:nvSpPr>
        <dsp:cNvPr id="0" name=""/>
        <dsp:cNvSpPr/>
      </dsp:nvSpPr>
      <dsp:spPr>
        <a:xfrm rot="20700000">
          <a:off x="2685031" y="154549"/>
          <a:ext cx="2060037" cy="1985354"/>
        </a:xfrm>
        <a:prstGeom prst="gear6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>
              <a:solidFill>
                <a:srgbClr val="FF0000"/>
              </a:solidFill>
            </a:rPr>
            <a:t>Schools</a:t>
          </a:r>
        </a:p>
      </dsp:txBody>
      <dsp:txXfrm rot="-20700000">
        <a:off x="3141287" y="585566"/>
        <a:ext cx="1147525" cy="1123320"/>
      </dsp:txXfrm>
    </dsp:sp>
    <dsp:sp modelId="{A6F3EA6D-85F1-6940-BA02-0EEB7CD4AE95}">
      <dsp:nvSpPr>
        <dsp:cNvPr id="0" name=""/>
        <dsp:cNvSpPr/>
      </dsp:nvSpPr>
      <dsp:spPr>
        <a:xfrm>
          <a:off x="3084113" y="1711311"/>
          <a:ext cx="3135769" cy="3135769"/>
        </a:xfrm>
        <a:prstGeom prst="circularArrow">
          <a:avLst>
            <a:gd name="adj1" fmla="val 4688"/>
            <a:gd name="adj2" fmla="val 299029"/>
            <a:gd name="adj3" fmla="val 2522069"/>
            <a:gd name="adj4" fmla="val 1584861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F690C-A6E6-AC44-9D50-2FD855A5D524}">
      <dsp:nvSpPr>
        <dsp:cNvPr id="0" name=""/>
        <dsp:cNvSpPr/>
      </dsp:nvSpPr>
      <dsp:spPr>
        <a:xfrm>
          <a:off x="1528744" y="1108228"/>
          <a:ext cx="2278332" cy="227833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24854-7139-3D4D-BCA7-D27A5EA655A9}">
      <dsp:nvSpPr>
        <dsp:cNvPr id="0" name=""/>
        <dsp:cNvSpPr/>
      </dsp:nvSpPr>
      <dsp:spPr>
        <a:xfrm>
          <a:off x="2438408" y="-109105"/>
          <a:ext cx="2456501" cy="245650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6B576-9B11-674B-B980-A6A89769F0C0}">
      <dsp:nvSpPr>
        <dsp:cNvPr id="0" name=""/>
        <dsp:cNvSpPr/>
      </dsp:nvSpPr>
      <dsp:spPr>
        <a:xfrm>
          <a:off x="564592" y="0"/>
          <a:ext cx="6398710" cy="481962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DA865-A7F7-ED43-913B-AFED2792E4D6}">
      <dsp:nvSpPr>
        <dsp:cNvPr id="0" name=""/>
        <dsp:cNvSpPr/>
      </dsp:nvSpPr>
      <dsp:spPr>
        <a:xfrm>
          <a:off x="3618" y="1445886"/>
          <a:ext cx="2369168" cy="1927849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noProof="0" dirty="0"/>
            <a:t>Support</a:t>
          </a:r>
        </a:p>
      </dsp:txBody>
      <dsp:txXfrm>
        <a:off x="97728" y="1539996"/>
        <a:ext cx="2180948" cy="1739629"/>
      </dsp:txXfrm>
    </dsp:sp>
    <dsp:sp modelId="{65DF4967-FA3F-5D4F-B338-DE9676766CB5}">
      <dsp:nvSpPr>
        <dsp:cNvPr id="0" name=""/>
        <dsp:cNvSpPr/>
      </dsp:nvSpPr>
      <dsp:spPr>
        <a:xfrm>
          <a:off x="2579363" y="1445886"/>
          <a:ext cx="2369168" cy="19278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noProof="0" dirty="0"/>
            <a:t>Assistance</a:t>
          </a:r>
        </a:p>
      </dsp:txBody>
      <dsp:txXfrm>
        <a:off x="2673473" y="1539996"/>
        <a:ext cx="2180948" cy="1739629"/>
      </dsp:txXfrm>
    </dsp:sp>
    <dsp:sp modelId="{3A08D91D-643B-1940-8B8C-B2CA3C47DE20}">
      <dsp:nvSpPr>
        <dsp:cNvPr id="0" name=""/>
        <dsp:cNvSpPr/>
      </dsp:nvSpPr>
      <dsp:spPr>
        <a:xfrm>
          <a:off x="5155107" y="1445886"/>
          <a:ext cx="2369168" cy="192784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noProof="0" dirty="0">
              <a:solidFill>
                <a:schemeClr val="accent1"/>
              </a:solidFill>
            </a:rPr>
            <a:t>Evaluation</a:t>
          </a:r>
        </a:p>
      </dsp:txBody>
      <dsp:txXfrm>
        <a:off x="5249217" y="1539996"/>
        <a:ext cx="2180948" cy="17396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AB3A7-AC68-534A-AC89-6CC7F495B988}">
      <dsp:nvSpPr>
        <dsp:cNvPr id="0" name=""/>
        <dsp:cNvSpPr/>
      </dsp:nvSpPr>
      <dsp:spPr>
        <a:xfrm>
          <a:off x="7092" y="352159"/>
          <a:ext cx="3638366" cy="1455346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noProof="0" dirty="0"/>
            <a:t>Support</a:t>
          </a:r>
        </a:p>
      </dsp:txBody>
      <dsp:txXfrm>
        <a:off x="734765" y="352159"/>
        <a:ext cx="2183020" cy="1455346"/>
      </dsp:txXfrm>
    </dsp:sp>
    <dsp:sp modelId="{FC4A2F27-87AD-3142-88D7-D3C48F74E983}">
      <dsp:nvSpPr>
        <dsp:cNvPr id="0" name=""/>
        <dsp:cNvSpPr/>
      </dsp:nvSpPr>
      <dsp:spPr>
        <a:xfrm>
          <a:off x="3172470" y="475863"/>
          <a:ext cx="3019843" cy="1207937"/>
        </a:xfrm>
        <a:prstGeom prst="chevron">
          <a:avLst/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Structural support for the process on national level </a:t>
          </a:r>
          <a:endParaRPr lang="en-GB" sz="1600" kern="1200" noProof="0" dirty="0"/>
        </a:p>
      </dsp:txBody>
      <dsp:txXfrm>
        <a:off x="3776439" y="475863"/>
        <a:ext cx="1811906" cy="1207937"/>
      </dsp:txXfrm>
    </dsp:sp>
    <dsp:sp modelId="{80602598-334D-CE48-84AB-917251FF4CE1}">
      <dsp:nvSpPr>
        <dsp:cNvPr id="0" name=""/>
        <dsp:cNvSpPr/>
      </dsp:nvSpPr>
      <dsp:spPr>
        <a:xfrm>
          <a:off x="5769536" y="475863"/>
          <a:ext cx="3019843" cy="1207937"/>
        </a:xfrm>
        <a:prstGeom prst="chevron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Registration, self-evaluation, planning, goal setting, choosing the activity, etc.</a:t>
          </a:r>
          <a:endParaRPr lang="en-GB" sz="1200" kern="1200" noProof="0" dirty="0"/>
        </a:p>
      </dsp:txBody>
      <dsp:txXfrm>
        <a:off x="6373505" y="475863"/>
        <a:ext cx="1811906" cy="1207937"/>
      </dsp:txXfrm>
    </dsp:sp>
    <dsp:sp modelId="{39DBB281-CFA2-C24F-AF4E-EED5F7974288}">
      <dsp:nvSpPr>
        <dsp:cNvPr id="0" name=""/>
        <dsp:cNvSpPr/>
      </dsp:nvSpPr>
      <dsp:spPr>
        <a:xfrm>
          <a:off x="8366602" y="475863"/>
          <a:ext cx="3019843" cy="12079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>
              <a:solidFill>
                <a:schemeClr val="tx1"/>
              </a:solidFill>
            </a:rPr>
            <a:t>What’s happening with the interested schools? And teachers? Is the process achieving goals, milestones...?</a:t>
          </a:r>
          <a:endParaRPr lang="es-ES" sz="1100" kern="1200" dirty="0">
            <a:solidFill>
              <a:schemeClr val="tx1"/>
            </a:solidFill>
          </a:endParaRPr>
        </a:p>
      </dsp:txBody>
      <dsp:txXfrm>
        <a:off x="8970571" y="475863"/>
        <a:ext cx="1811906" cy="1207937"/>
      </dsp:txXfrm>
    </dsp:sp>
    <dsp:sp modelId="{DFBFC3CA-262B-DE4D-9E85-0F1AC3EC3D01}">
      <dsp:nvSpPr>
        <dsp:cNvPr id="0" name=""/>
        <dsp:cNvSpPr/>
      </dsp:nvSpPr>
      <dsp:spPr>
        <a:xfrm>
          <a:off x="7092" y="2011254"/>
          <a:ext cx="3638366" cy="1455346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noProof="0" dirty="0"/>
            <a:t>Assistance</a:t>
          </a:r>
        </a:p>
      </dsp:txBody>
      <dsp:txXfrm>
        <a:off x="734765" y="2011254"/>
        <a:ext cx="2183020" cy="1455346"/>
      </dsp:txXfrm>
    </dsp:sp>
    <dsp:sp modelId="{4D8B0258-DA9C-4641-B962-37B32E918090}">
      <dsp:nvSpPr>
        <dsp:cNvPr id="0" name=""/>
        <dsp:cNvSpPr/>
      </dsp:nvSpPr>
      <dsp:spPr>
        <a:xfrm>
          <a:off x="3172470" y="2134958"/>
          <a:ext cx="3019843" cy="1207937"/>
        </a:xfrm>
        <a:prstGeom prst="chevron">
          <a:avLst/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/>
            <a:t>Assistance to schools during the process</a:t>
          </a:r>
        </a:p>
      </dsp:txBody>
      <dsp:txXfrm>
        <a:off x="3776439" y="2134958"/>
        <a:ext cx="1811906" cy="1207937"/>
      </dsp:txXfrm>
    </dsp:sp>
    <dsp:sp modelId="{5409A127-A7E6-C84A-A6A6-E0B4CF2594D3}">
      <dsp:nvSpPr>
        <dsp:cNvPr id="0" name=""/>
        <dsp:cNvSpPr/>
      </dsp:nvSpPr>
      <dsp:spPr>
        <a:xfrm>
          <a:off x="5769536" y="2134958"/>
          <a:ext cx="3019843" cy="1207937"/>
        </a:xfrm>
        <a:prstGeom prst="chevron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Consultation, expertise, recommendations, etc.</a:t>
          </a:r>
          <a:endParaRPr lang="en-GB" sz="1200" kern="1200" noProof="0" dirty="0"/>
        </a:p>
      </dsp:txBody>
      <dsp:txXfrm>
        <a:off x="6373505" y="2134958"/>
        <a:ext cx="1811906" cy="1207937"/>
      </dsp:txXfrm>
    </dsp:sp>
    <dsp:sp modelId="{48BF956C-3450-324A-AA1B-801786284B93}">
      <dsp:nvSpPr>
        <dsp:cNvPr id="0" name=""/>
        <dsp:cNvSpPr/>
      </dsp:nvSpPr>
      <dsp:spPr>
        <a:xfrm>
          <a:off x="8366602" y="2134958"/>
          <a:ext cx="3019843" cy="12079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How successful are we on giving technical support and guidance to schools and teachers? Do they succeed when being supported?</a:t>
          </a:r>
        </a:p>
      </dsp:txBody>
      <dsp:txXfrm>
        <a:off x="8970571" y="2134958"/>
        <a:ext cx="1811906" cy="1207937"/>
      </dsp:txXfrm>
    </dsp:sp>
    <dsp:sp modelId="{8E448082-251C-D64B-B31C-F8992E3174B3}">
      <dsp:nvSpPr>
        <dsp:cNvPr id="0" name=""/>
        <dsp:cNvSpPr/>
      </dsp:nvSpPr>
      <dsp:spPr>
        <a:xfrm>
          <a:off x="7092" y="3670349"/>
          <a:ext cx="3638366" cy="1455346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noProof="0" dirty="0"/>
            <a:t>Evaluation</a:t>
          </a:r>
        </a:p>
      </dsp:txBody>
      <dsp:txXfrm>
        <a:off x="734765" y="3670349"/>
        <a:ext cx="2183020" cy="1455346"/>
      </dsp:txXfrm>
    </dsp:sp>
    <dsp:sp modelId="{2C321CEF-B849-1D4C-BB9C-03219217FECC}">
      <dsp:nvSpPr>
        <dsp:cNvPr id="0" name=""/>
        <dsp:cNvSpPr/>
      </dsp:nvSpPr>
      <dsp:spPr>
        <a:xfrm>
          <a:off x="3172470" y="3794053"/>
          <a:ext cx="3019843" cy="1207937"/>
        </a:xfrm>
        <a:prstGeom prst="chevron">
          <a:avLst/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/>
            <a:t>Is the HEPAS model being duly disseminated, accepted and implemented?</a:t>
          </a:r>
        </a:p>
      </dsp:txBody>
      <dsp:txXfrm>
        <a:off x="3776439" y="3794053"/>
        <a:ext cx="1811906" cy="1207937"/>
      </dsp:txXfrm>
    </dsp:sp>
    <dsp:sp modelId="{EE2AE796-80BB-C842-ABE4-C8CF68B28647}">
      <dsp:nvSpPr>
        <dsp:cNvPr id="0" name=""/>
        <dsp:cNvSpPr/>
      </dsp:nvSpPr>
      <dsp:spPr>
        <a:xfrm>
          <a:off x="5769536" y="3794053"/>
          <a:ext cx="3019843" cy="1207937"/>
        </a:xfrm>
        <a:prstGeom prst="chevron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Tools for assessment and evaluation, our key indicators and perception / analysis of Strong, Weak, Opportunities and Threats.</a:t>
          </a:r>
          <a:endParaRPr lang="en-GB" sz="1200" kern="1200" noProof="0" dirty="0"/>
        </a:p>
      </dsp:txBody>
      <dsp:txXfrm>
        <a:off x="6373505" y="3794053"/>
        <a:ext cx="1811906" cy="1207937"/>
      </dsp:txXfrm>
    </dsp:sp>
    <dsp:sp modelId="{443231AE-F5EB-6340-928A-51224CD9FA20}">
      <dsp:nvSpPr>
        <dsp:cNvPr id="0" name=""/>
        <dsp:cNvSpPr/>
      </dsp:nvSpPr>
      <dsp:spPr>
        <a:xfrm>
          <a:off x="8366602" y="3794053"/>
          <a:ext cx="3019843" cy="120793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>
              <a:solidFill>
                <a:schemeClr val="tx1"/>
              </a:solidFill>
            </a:rPr>
            <a:t>Schools impacted (communication), Schools interested (attending dissemination activities, sending mails, ...), Schools registered, Schools succeeding, Teachers impacted, interested, ...</a:t>
          </a:r>
          <a:endParaRPr lang="es-ES" sz="1100" kern="1200" dirty="0">
            <a:solidFill>
              <a:schemeClr val="tx1"/>
            </a:solidFill>
          </a:endParaRPr>
        </a:p>
      </dsp:txBody>
      <dsp:txXfrm>
        <a:off x="8970571" y="3794053"/>
        <a:ext cx="1811906" cy="12079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5F7AC-1DD6-354C-82EC-E99849E29DA8}">
      <dsp:nvSpPr>
        <dsp:cNvPr id="0" name=""/>
        <dsp:cNvSpPr/>
      </dsp:nvSpPr>
      <dsp:spPr>
        <a:xfrm>
          <a:off x="1846563" y="339090"/>
          <a:ext cx="4551680" cy="4551680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 noProof="0" dirty="0"/>
            <a:t>Plan</a:t>
          </a:r>
        </a:p>
      </dsp:txBody>
      <dsp:txXfrm>
        <a:off x="4262746" y="1282480"/>
        <a:ext cx="1679786" cy="1246293"/>
      </dsp:txXfrm>
    </dsp:sp>
    <dsp:sp modelId="{E8827AD5-DEA2-264B-BE7B-32871D12AA74}">
      <dsp:nvSpPr>
        <dsp:cNvPr id="0" name=""/>
        <dsp:cNvSpPr/>
      </dsp:nvSpPr>
      <dsp:spPr>
        <a:xfrm>
          <a:off x="1846563" y="491896"/>
          <a:ext cx="4551680" cy="4551680"/>
        </a:xfrm>
        <a:prstGeom prst="pie">
          <a:avLst>
            <a:gd name="adj1" fmla="val 0"/>
            <a:gd name="adj2" fmla="val 5400000"/>
          </a:avLst>
        </a:prstGeom>
        <a:solidFill>
          <a:srgbClr val="FF2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 noProof="0" dirty="0"/>
            <a:t>Do</a:t>
          </a:r>
        </a:p>
      </dsp:txBody>
      <dsp:txXfrm>
        <a:off x="4262746" y="2853893"/>
        <a:ext cx="1679786" cy="1246293"/>
      </dsp:txXfrm>
    </dsp:sp>
    <dsp:sp modelId="{B396B952-EAD5-C14F-94AF-3BEE90E7CED8}">
      <dsp:nvSpPr>
        <dsp:cNvPr id="0" name=""/>
        <dsp:cNvSpPr/>
      </dsp:nvSpPr>
      <dsp:spPr>
        <a:xfrm>
          <a:off x="1693756" y="491896"/>
          <a:ext cx="4551680" cy="4551680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 noProof="0" dirty="0"/>
            <a:t>Check</a:t>
          </a:r>
        </a:p>
      </dsp:txBody>
      <dsp:txXfrm>
        <a:off x="2149466" y="2853893"/>
        <a:ext cx="1679786" cy="1246293"/>
      </dsp:txXfrm>
    </dsp:sp>
    <dsp:sp modelId="{8469C487-7BB4-0542-AC10-6EE02B816DFE}">
      <dsp:nvSpPr>
        <dsp:cNvPr id="0" name=""/>
        <dsp:cNvSpPr/>
      </dsp:nvSpPr>
      <dsp:spPr>
        <a:xfrm>
          <a:off x="1693756" y="339090"/>
          <a:ext cx="4551680" cy="4551680"/>
        </a:xfrm>
        <a:prstGeom prst="pie">
          <a:avLst>
            <a:gd name="adj1" fmla="val 10800000"/>
            <a:gd name="adj2" fmla="val 16200000"/>
          </a:avLst>
        </a:prstGeom>
        <a:solidFill>
          <a:srgbClr val="FF2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 noProof="0" dirty="0"/>
            <a:t>Act</a:t>
          </a:r>
        </a:p>
      </dsp:txBody>
      <dsp:txXfrm>
        <a:off x="2149466" y="1282480"/>
        <a:ext cx="1679786" cy="1246293"/>
      </dsp:txXfrm>
    </dsp:sp>
    <dsp:sp modelId="{2927E9C6-64F4-024B-BC46-F12DB397C78D}">
      <dsp:nvSpPr>
        <dsp:cNvPr id="0" name=""/>
        <dsp:cNvSpPr/>
      </dsp:nvSpPr>
      <dsp:spPr>
        <a:xfrm>
          <a:off x="1564792" y="57319"/>
          <a:ext cx="5115221" cy="5115221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81086-07E9-D24A-9529-2918EA1775F0}">
      <dsp:nvSpPr>
        <dsp:cNvPr id="0" name=""/>
        <dsp:cNvSpPr/>
      </dsp:nvSpPr>
      <dsp:spPr>
        <a:xfrm>
          <a:off x="1564792" y="210125"/>
          <a:ext cx="5115221" cy="5115221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2BFCE-A9CD-7C4F-B977-56AEA5D2E8FC}">
      <dsp:nvSpPr>
        <dsp:cNvPr id="0" name=""/>
        <dsp:cNvSpPr/>
      </dsp:nvSpPr>
      <dsp:spPr>
        <a:xfrm>
          <a:off x="1411985" y="210125"/>
          <a:ext cx="5115221" cy="5115221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A2F9C-AE82-9441-9D85-E33F99FE101E}">
      <dsp:nvSpPr>
        <dsp:cNvPr id="0" name=""/>
        <dsp:cNvSpPr/>
      </dsp:nvSpPr>
      <dsp:spPr>
        <a:xfrm>
          <a:off x="1411985" y="57319"/>
          <a:ext cx="5115221" cy="5115221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2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8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1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8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3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398"/>
            <a:ext cx="9144000" cy="3087210"/>
          </a:xfrm>
        </p:spPr>
        <p:txBody>
          <a:bodyPr>
            <a:normAutofit fontScale="90000"/>
          </a:bodyPr>
          <a:lstStyle/>
          <a:p>
            <a:r>
              <a:rPr lang="en-GB" dirty="0"/>
              <a:t>Communication with schools and network building:</a:t>
            </a:r>
            <a:br>
              <a:rPr lang="en-GB" dirty="0"/>
            </a:br>
            <a:r>
              <a:rPr lang="en-GB" dirty="0"/>
              <a:t>Support, assistance and evaluation</a:t>
            </a: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011" y="6101338"/>
            <a:ext cx="2648988" cy="7566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30932E-4359-4DDE-8EE8-582F1D266B6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A9654C4-E9AB-41ED-A3A4-B23596E80D11}"/>
              </a:ext>
            </a:extLst>
          </p:cNvPr>
          <p:cNvSpPr/>
          <p:nvPr/>
        </p:nvSpPr>
        <p:spPr>
          <a:xfrm>
            <a:off x="0" y="6120573"/>
            <a:ext cx="1750429" cy="737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3971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Communication with schools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64CDF1D8-2DD3-1F4A-9AD5-B1804ED8E9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1450625"/>
              </p:ext>
            </p:extLst>
          </p:nvPr>
        </p:nvGraphicFramePr>
        <p:xfrm>
          <a:off x="1793183" y="1093149"/>
          <a:ext cx="8605634" cy="563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91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Network building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5980A6F6-A5F3-014C-A5F0-996056A4CE15}"/>
              </a:ext>
            </a:extLst>
          </p:cNvPr>
          <p:cNvSpPr/>
          <p:nvPr/>
        </p:nvSpPr>
        <p:spPr>
          <a:xfrm>
            <a:off x="971021" y="1817398"/>
            <a:ext cx="996952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0" cap="none" spc="0" dirty="0">
                <a:ln w="0"/>
              </a:rPr>
              <a:t>Becoming member of a HEPAS network means: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Sharing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0" cap="none" spc="0" dirty="0">
                <a:ln w="0"/>
              </a:rPr>
              <a:t>Learning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Acting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0" cap="none" spc="0" dirty="0">
                <a:ln w="0"/>
              </a:rPr>
              <a:t>Committing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…</a:t>
            </a:r>
            <a:endParaRPr lang="en-GB" sz="4000" b="0" cap="none" spc="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70514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 HEPAS network must be composed in each country, at least,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5E543F0-2EB6-9B44-A3DD-895E0CDE4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830908"/>
              </p:ext>
            </p:extLst>
          </p:nvPr>
        </p:nvGraphicFramePr>
        <p:xfrm>
          <a:off x="2444321" y="1965732"/>
          <a:ext cx="6984678" cy="4454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lamada rectangular 4">
            <a:extLst>
              <a:ext uri="{FF2B5EF4-FFF2-40B4-BE49-F238E27FC236}">
                <a16:creationId xmlns:a16="http://schemas.microsoft.com/office/drawing/2014/main" id="{199E0376-D54B-2E4E-AEF4-124253B07687}"/>
              </a:ext>
            </a:extLst>
          </p:cNvPr>
          <p:cNvSpPr/>
          <p:nvPr/>
        </p:nvSpPr>
        <p:spPr>
          <a:xfrm>
            <a:off x="8839975" y="3963855"/>
            <a:ext cx="2916820" cy="1886674"/>
          </a:xfrm>
          <a:prstGeom prst="wedgeRectCallout">
            <a:avLst>
              <a:gd name="adj1" fmla="val -81150"/>
              <a:gd name="adj2" fmla="val 248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Link to International HEPAS (Moving Schools Alliance), Strategy and Planning, National Coordination. Support and assistance to agents and schools</a:t>
            </a:r>
          </a:p>
        </p:txBody>
      </p:sp>
      <p:sp>
        <p:nvSpPr>
          <p:cNvPr id="18" name="Llamada rectangular 17">
            <a:extLst>
              <a:ext uri="{FF2B5EF4-FFF2-40B4-BE49-F238E27FC236}">
                <a16:creationId xmlns:a16="http://schemas.microsoft.com/office/drawing/2014/main" id="{F0D89FC4-835D-BE4C-8C01-A724CA5BF467}"/>
              </a:ext>
            </a:extLst>
          </p:cNvPr>
          <p:cNvSpPr/>
          <p:nvPr/>
        </p:nvSpPr>
        <p:spPr>
          <a:xfrm>
            <a:off x="425346" y="2921500"/>
            <a:ext cx="2916820" cy="1681223"/>
          </a:xfrm>
          <a:prstGeom prst="wedgeRectCallout">
            <a:avLst>
              <a:gd name="adj1" fmla="val 81945"/>
              <a:gd name="adj2" fmla="val 3466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Link between a National Coordinator and schools</a:t>
            </a:r>
            <a:r>
              <a:rPr lang="en-GB" dirty="0"/>
              <a:t> Main motivators and experts on HEPAS and volunteers committed to the HEPAS project</a:t>
            </a:r>
          </a:p>
        </p:txBody>
      </p:sp>
      <p:sp>
        <p:nvSpPr>
          <p:cNvPr id="19" name="Llamada rectangular 18">
            <a:extLst>
              <a:ext uri="{FF2B5EF4-FFF2-40B4-BE49-F238E27FC236}">
                <a16:creationId xmlns:a16="http://schemas.microsoft.com/office/drawing/2014/main" id="{1CEBB279-BADB-9145-B197-6B3A3704EE01}"/>
              </a:ext>
            </a:extLst>
          </p:cNvPr>
          <p:cNvSpPr/>
          <p:nvPr/>
        </p:nvSpPr>
        <p:spPr>
          <a:xfrm>
            <a:off x="8038076" y="1883316"/>
            <a:ext cx="2916820" cy="1679729"/>
          </a:xfrm>
          <a:prstGeom prst="wedgeRectCallout">
            <a:avLst>
              <a:gd name="adj1" fmla="val -86706"/>
              <a:gd name="adj2" fmla="val 1933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Interested and committed. Decided to learn, act and share every year. Aiming to become a reference on HEPAS promotion</a:t>
            </a:r>
          </a:p>
        </p:txBody>
      </p:sp>
    </p:spTree>
    <p:extLst>
      <p:ext uri="{BB962C8B-B14F-4D97-AF65-F5344CB8AC3E}">
        <p14:creationId xmlns:p14="http://schemas.microsoft.com/office/powerpoint/2010/main" val="103513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Maintaining the network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5980A6F6-A5F3-014C-A5F0-996056A4CE15}"/>
              </a:ext>
            </a:extLst>
          </p:cNvPr>
          <p:cNvSpPr/>
          <p:nvPr/>
        </p:nvSpPr>
        <p:spPr>
          <a:xfrm>
            <a:off x="395059" y="1902855"/>
            <a:ext cx="1147141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0" cap="none" spc="0" dirty="0">
                <a:ln w="0"/>
              </a:rPr>
              <a:t>How do we assure the network will remain active? By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attending any member’s needs;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r</a:t>
            </a:r>
            <a:r>
              <a:rPr lang="en-GB" sz="4000" b="0" cap="none" spc="0" dirty="0">
                <a:ln w="0"/>
              </a:rPr>
              <a:t>ecognising all them every year somehow;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being innovative every year;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o</a:t>
            </a:r>
            <a:r>
              <a:rPr lang="en-GB" sz="4000" b="0" cap="none" spc="0" dirty="0">
                <a:ln w="0"/>
              </a:rPr>
              <a:t>ffering new ideas, projects, information, events, …;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</a:rPr>
              <a:t>…</a:t>
            </a:r>
            <a:endParaRPr lang="en-GB" sz="4000" b="0" cap="none" spc="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20986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Support, Assistance and Evaluation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C3E40CD6-FB83-EC45-ADDD-F845D91D1E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8721551"/>
              </p:ext>
            </p:extLst>
          </p:nvPr>
        </p:nvGraphicFramePr>
        <p:xfrm>
          <a:off x="2238998" y="1572632"/>
          <a:ext cx="7527895" cy="481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29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Support, Assistance and Evaluation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9169E4BB-5EA2-864B-9C61-37B9DCE1AB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143141"/>
              </p:ext>
            </p:extLst>
          </p:nvPr>
        </p:nvGraphicFramePr>
        <p:xfrm>
          <a:off x="90396" y="1273322"/>
          <a:ext cx="11393538" cy="547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63A7C44E-C5A3-DA44-A64B-C4D88304CE3D}"/>
              </a:ext>
            </a:extLst>
          </p:cNvPr>
          <p:cNvSpPr/>
          <p:nvPr/>
        </p:nvSpPr>
        <p:spPr>
          <a:xfrm rot="16200000">
            <a:off x="9290637" y="3554212"/>
            <a:ext cx="50797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MONITORING</a:t>
            </a:r>
          </a:p>
        </p:txBody>
      </p:sp>
    </p:spTree>
    <p:extLst>
      <p:ext uri="{BB962C8B-B14F-4D97-AF65-F5344CB8AC3E}">
        <p14:creationId xmlns:p14="http://schemas.microsoft.com/office/powerpoint/2010/main" val="269440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E395EA3-2D50-CA41-83BB-4E5B3A0051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1925166"/>
              </p:ext>
            </p:extLst>
          </p:nvPr>
        </p:nvGraphicFramePr>
        <p:xfrm>
          <a:off x="1989270" y="108713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ADFA2BC0-2AB4-2648-BEB4-22BDB174CB7D}"/>
              </a:ext>
            </a:extLst>
          </p:cNvPr>
          <p:cNvSpPr/>
          <p:nvPr/>
        </p:nvSpPr>
        <p:spPr>
          <a:xfrm>
            <a:off x="8392431" y="2717498"/>
            <a:ext cx="38432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Support and Assistance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DA53149-3085-0D49-B384-20043BF41700}"/>
              </a:ext>
            </a:extLst>
          </p:cNvPr>
          <p:cNvSpPr/>
          <p:nvPr/>
        </p:nvSpPr>
        <p:spPr>
          <a:xfrm>
            <a:off x="67661" y="3851163"/>
            <a:ext cx="384321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0" cap="none" spc="0" dirty="0">
                <a:ln w="0"/>
                <a:solidFill>
                  <a:srgbClr val="FF2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By monitoring and evaluating the results and process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464E97-966E-CF41-B6E7-62C78C9271FF}"/>
              </a:ext>
            </a:extLst>
          </p:cNvPr>
          <p:cNvSpPr/>
          <p:nvPr/>
        </p:nvSpPr>
        <p:spPr>
          <a:xfrm>
            <a:off x="153121" y="1241925"/>
            <a:ext cx="384321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Improve (learn and share with other </a:t>
            </a:r>
            <a:r>
              <a:rPr lang="en-GB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national coordinator</a:t>
            </a:r>
            <a:r>
              <a:rPr lang="en-GB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s)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AD7ADAD-946E-44DE-8A57-CD714663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1565"/>
            <a:ext cx="8895080" cy="1325563"/>
          </a:xfrm>
        </p:spPr>
        <p:txBody>
          <a:bodyPr/>
          <a:lstStyle/>
          <a:p>
            <a:r>
              <a:rPr lang="en-GB" b="1" dirty="0"/>
              <a:t>Evaluation – The continuous improve circle adapted to HEPAS</a:t>
            </a:r>
          </a:p>
        </p:txBody>
      </p:sp>
    </p:spTree>
    <p:extLst>
      <p:ext uri="{BB962C8B-B14F-4D97-AF65-F5344CB8AC3E}">
        <p14:creationId xmlns:p14="http://schemas.microsoft.com/office/powerpoint/2010/main" val="412397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390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Communication with schools and network building: Support, assistance and evaluation</vt:lpstr>
      <vt:lpstr>Communication with schools</vt:lpstr>
      <vt:lpstr>Network building</vt:lpstr>
      <vt:lpstr>A HEPAS network must be composed in each country, at least, by:</vt:lpstr>
      <vt:lpstr>Maintaining the network</vt:lpstr>
      <vt:lpstr>Support, Assistance and Evaluation</vt:lpstr>
      <vt:lpstr>Support, Assistance and Evaluation</vt:lpstr>
      <vt:lpstr>Evaluation – The continuous improve circle adapted to HEPAS</vt:lpstr>
    </vt:vector>
  </TitlesOfParts>
  <Manager/>
  <Company>University of Luxembourg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Claude SCHEUER</dc:creator>
  <cp:keywords/>
  <dc:description/>
  <cp:lastModifiedBy>Claude SCHEUER</cp:lastModifiedBy>
  <cp:revision>46</cp:revision>
  <dcterms:created xsi:type="dcterms:W3CDTF">2019-10-07T13:21:18Z</dcterms:created>
  <dcterms:modified xsi:type="dcterms:W3CDTF">2022-02-24T14:02:35Z</dcterms:modified>
  <cp:category/>
</cp:coreProperties>
</file>